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52" r:id="rId3"/>
    <p:sldMasterId id="2147483654" r:id="rId4"/>
    <p:sldMasterId id="2147483656" r:id="rId5"/>
    <p:sldMasterId id="2147483658" r:id="rId6"/>
    <p:sldMasterId id="2147483660" r:id="rId7"/>
    <p:sldMasterId id="2147483664" r:id="rId8"/>
    <p:sldMasterId id="2147483666" r:id="rId9"/>
    <p:sldMasterId id="2147483670" r:id="rId10"/>
  </p:sldMasterIdLst>
  <p:notesMasterIdLst>
    <p:notesMasterId r:id="rId12"/>
  </p:notesMasterIdLst>
  <p:sldIdLst>
    <p:sldId id="322" r:id="rId11"/>
    <p:sldId id="323" r:id="rId13"/>
    <p:sldId id="370" r:id="rId14"/>
    <p:sldId id="274" r:id="rId15"/>
    <p:sldId id="292" r:id="rId16"/>
    <p:sldId id="371" r:id="rId17"/>
    <p:sldId id="303" r:id="rId18"/>
    <p:sldId id="349" r:id="rId19"/>
    <p:sldId id="293" r:id="rId20"/>
    <p:sldId id="278" r:id="rId21"/>
    <p:sldId id="265" r:id="rId22"/>
    <p:sldId id="295" r:id="rId23"/>
    <p:sldId id="297" r:id="rId24"/>
    <p:sldId id="298" r:id="rId25"/>
    <p:sldId id="299" r:id="rId26"/>
    <p:sldId id="266" r:id="rId27"/>
    <p:sldId id="302" r:id="rId28"/>
    <p:sldId id="304" r:id="rId29"/>
    <p:sldId id="306" r:id="rId30"/>
    <p:sldId id="307" r:id="rId31"/>
    <p:sldId id="308" r:id="rId32"/>
    <p:sldId id="309" r:id="rId33"/>
    <p:sldId id="310" r:id="rId34"/>
    <p:sldId id="409" r:id="rId35"/>
    <p:sldId id="392" r:id="rId36"/>
    <p:sldId id="393" r:id="rId37"/>
    <p:sldId id="394" r:id="rId38"/>
    <p:sldId id="395" r:id="rId39"/>
    <p:sldId id="396" r:id="rId40"/>
    <p:sldId id="397" r:id="rId41"/>
    <p:sldId id="398" r:id="rId42"/>
    <p:sldId id="399" r:id="rId43"/>
    <p:sldId id="400" r:id="rId44"/>
    <p:sldId id="410" r:id="rId45"/>
    <p:sldId id="402" r:id="rId46"/>
    <p:sldId id="403" r:id="rId47"/>
    <p:sldId id="404" r:id="rId48"/>
    <p:sldId id="411" r:id="rId49"/>
    <p:sldId id="406" r:id="rId50"/>
    <p:sldId id="407" r:id="rId51"/>
    <p:sldId id="412" r:id="rId52"/>
  </p:sldIdLst>
  <p:sldSz cx="9144000" cy="5143500"/>
  <p:notesSz cx="5143500" cy="9144000"/>
  <p:embeddedFontLst>
    <p:embeddedFont>
      <p:font typeface="微软雅黑" panose="020B0503020204020204" pitchFamily="34" charset="-122"/>
      <p:regular r:id="rId57"/>
    </p:embeddedFont>
    <p:embeddedFont>
      <p:font typeface="汉仪尚巍手书W" panose="00020600040101010101" charset="-122"/>
      <p:regular r:id="rId58"/>
    </p:embeddedFont>
    <p:embeddedFont>
      <p:font typeface="微软雅黑" panose="020B0503020204020204" pitchFamily="34" charset="-120"/>
      <p:regular r:id="rId59"/>
    </p:embeddedFont>
    <p:embeddedFont>
      <p:font typeface="华文新魏" panose="02010800040101010101" charset="-122"/>
      <p:regular r:id="rId60"/>
    </p:embeddedFont>
    <p:embeddedFont>
      <p:font typeface="汉仪晓波折纸体简" panose="00020600040101010101" charset="-122"/>
      <p:regular r:id="rId61"/>
    </p:embeddedFont>
    <p:embeddedFont>
      <p:font typeface="仿宋" panose="02010609060101010101" charset="-122"/>
      <p:regular r:id="rId62"/>
    </p:embeddedFont>
    <p:embeddedFont>
      <p:font typeface="Calibri" panose="020F0502020204030204" charset="0"/>
      <p:regular r:id="rId63"/>
      <p:bold r:id="rId64"/>
      <p:italic r:id="rId65"/>
      <p:boldItalic r:id="rId66"/>
    </p:embeddedFont>
    <p:embeddedFont>
      <p:font typeface="等线" panose="02010600030101010101" charset="-122"/>
      <p:regular r:id="rId67"/>
    </p:embeddedFont>
    <p:embeddedFont>
      <p:font typeface="汉仪程行简" panose="00020600040101010101" charset="-122"/>
      <p:regular r:id="rId68"/>
    </p:embeddedFont>
    <p:embeddedFont>
      <p:font typeface="华文中宋" panose="02010600040101010101" charset="-122"/>
      <p:regular r:id="rId69"/>
    </p:embeddedFont>
    <p:embeddedFont>
      <p:font typeface="Calibri Light" panose="020F0302020204030204" charset="0"/>
      <p:regular r:id="rId70"/>
      <p:italic r:id="rId71"/>
    </p:embeddedFont>
    <p:embeddedFont>
      <p:font typeface="等线 Light" panose="02010600030101010101" charset="-122"/>
      <p:regular r:id="rId72"/>
    </p:embeddedFont>
  </p:embeddedFontLst>
  <p:custDataLst>
    <p:tags r:id="rId73"/>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熊仪_aYju7RJj" initials="熊" lastIdx="0" clrIdx="0"/>
  <p:cmAuthor id="1" name="哒哒 熊猫" initials="哒哒" lastIdx="1" clrIdx="0"/>
  <p:cmAuthor id="8" name="yifei" initials="y" lastIdx="1" clrIdx="7"/>
  <p:cmAuthor id="2" name="kingsoft" initials="k" lastIdx="1" clrIdx="1"/>
  <p:cmAuthor id="9" name="ADMIN" initials="A" lastIdx="1" clrIdx="8"/>
  <p:cmAuthor id="3" name="zhouzean" initials="z" lastIdx="1" clrIdx="2"/>
  <p:cmAuthor id="4" name="李鹏飞_6bQfzI3a" initials="李" lastIdx="0" clrIdx="0"/>
  <p:cmAuthor id="5" name="李晓菲_MZFnUzi6" initials="李" lastIdx="0" clrIdx="0"/>
  <p:cmAuthor id="6" name="小珞_QjMfU7FR" initials="小" lastIdx="0" clrIdx="0"/>
  <p:cmAuthor id="2001" name="骆倩怡_Znauj26B" initials="authorId_382814100"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FAADC"/>
    <a:srgbClr val="FFFFFF"/>
    <a:srgbClr val="2745FF"/>
    <a:srgbClr val="EFF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3" Type="http://schemas.openxmlformats.org/officeDocument/2006/relationships/tags" Target="tags/tag471.xml"/><Relationship Id="rId72" Type="http://schemas.openxmlformats.org/officeDocument/2006/relationships/font" Target="fonts/font16.fntdata"/><Relationship Id="rId71" Type="http://schemas.openxmlformats.org/officeDocument/2006/relationships/font" Target="fonts/font15.fntdata"/><Relationship Id="rId70" Type="http://schemas.openxmlformats.org/officeDocument/2006/relationships/font" Target="fonts/font14.fntdata"/><Relationship Id="rId7" Type="http://schemas.openxmlformats.org/officeDocument/2006/relationships/slideMaster" Target="slideMasters/slideMaster6.xml"/><Relationship Id="rId69" Type="http://schemas.openxmlformats.org/officeDocument/2006/relationships/font" Target="fonts/font13.fntdata"/><Relationship Id="rId68" Type="http://schemas.openxmlformats.org/officeDocument/2006/relationships/font" Target="fonts/font12.fntdata"/><Relationship Id="rId67" Type="http://schemas.openxmlformats.org/officeDocument/2006/relationships/font" Target="fonts/font11.fntdata"/><Relationship Id="rId66" Type="http://schemas.openxmlformats.org/officeDocument/2006/relationships/font" Target="fonts/font10.fntdata"/><Relationship Id="rId65" Type="http://schemas.openxmlformats.org/officeDocument/2006/relationships/font" Target="fonts/font9.fntdata"/><Relationship Id="rId64" Type="http://schemas.openxmlformats.org/officeDocument/2006/relationships/font" Target="fonts/font8.fntdata"/><Relationship Id="rId63" Type="http://schemas.openxmlformats.org/officeDocument/2006/relationships/font" Target="fonts/font7.fntdata"/><Relationship Id="rId62" Type="http://schemas.openxmlformats.org/officeDocument/2006/relationships/font" Target="fonts/font6.fntdata"/><Relationship Id="rId61" Type="http://schemas.openxmlformats.org/officeDocument/2006/relationships/font" Target="fonts/font5.fntdata"/><Relationship Id="rId60" Type="http://schemas.openxmlformats.org/officeDocument/2006/relationships/font" Target="fonts/font4.fntdata"/><Relationship Id="rId6" Type="http://schemas.openxmlformats.org/officeDocument/2006/relationships/slideMaster" Target="slideMasters/slideMaster5.xml"/><Relationship Id="rId59" Type="http://schemas.openxmlformats.org/officeDocument/2006/relationships/font" Target="fonts/font3.fntdata"/><Relationship Id="rId58" Type="http://schemas.openxmlformats.org/officeDocument/2006/relationships/font" Target="fonts/font2.fntdata"/><Relationship Id="rId57" Type="http://schemas.openxmlformats.org/officeDocument/2006/relationships/font" Target="fonts/font1.fntdata"/><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1.xml"/><Relationship Id="rId51" Type="http://schemas.openxmlformats.org/officeDocument/2006/relationships/slide" Target="slides/slide40.xml"/><Relationship Id="rId50" Type="http://schemas.openxmlformats.org/officeDocument/2006/relationships/slide" Target="slides/slide39.xml"/><Relationship Id="rId5" Type="http://schemas.openxmlformats.org/officeDocument/2006/relationships/slideMaster" Target="slideMasters/slideMaster4.xml"/><Relationship Id="rId49" Type="http://schemas.openxmlformats.org/officeDocument/2006/relationships/slide" Target="slides/slide38.xml"/><Relationship Id="rId48" Type="http://schemas.openxmlformats.org/officeDocument/2006/relationships/slide" Target="slides/slide37.xml"/><Relationship Id="rId47" Type="http://schemas.openxmlformats.org/officeDocument/2006/relationships/slide" Target="slides/slide36.xml"/><Relationship Id="rId46" Type="http://schemas.openxmlformats.org/officeDocument/2006/relationships/slide" Target="slides/slide35.xml"/><Relationship Id="rId45" Type="http://schemas.openxmlformats.org/officeDocument/2006/relationships/slide" Target="slides/slide34.xml"/><Relationship Id="rId44" Type="http://schemas.openxmlformats.org/officeDocument/2006/relationships/slide" Target="slides/slide33.xml"/><Relationship Id="rId43" Type="http://schemas.openxmlformats.org/officeDocument/2006/relationships/slide" Target="slides/slide32.xml"/><Relationship Id="rId42" Type="http://schemas.openxmlformats.org/officeDocument/2006/relationships/slide" Target="slides/slide31.xml"/><Relationship Id="rId41" Type="http://schemas.openxmlformats.org/officeDocument/2006/relationships/slide" Target="slides/slide30.xml"/><Relationship Id="rId40" Type="http://schemas.openxmlformats.org/officeDocument/2006/relationships/slide" Target="slides/slide29.xml"/><Relationship Id="rId4" Type="http://schemas.openxmlformats.org/officeDocument/2006/relationships/slideMaster" Target="slideMasters/slideMaster3.xml"/><Relationship Id="rId39" Type="http://schemas.openxmlformats.org/officeDocument/2006/relationships/slide" Target="slides/slide28.xml"/><Relationship Id="rId38" Type="http://schemas.openxmlformats.org/officeDocument/2006/relationships/slide" Target="slides/slide27.xml"/><Relationship Id="rId37" Type="http://schemas.openxmlformats.org/officeDocument/2006/relationships/slide" Target="slides/slide26.xml"/><Relationship Id="rId36" Type="http://schemas.openxmlformats.org/officeDocument/2006/relationships/slide" Target="slides/slide25.xml"/><Relationship Id="rId35" Type="http://schemas.openxmlformats.org/officeDocument/2006/relationships/slide" Target="slides/slide24.xml"/><Relationship Id="rId34" Type="http://schemas.openxmlformats.org/officeDocument/2006/relationships/slide" Target="slides/slide23.xml"/><Relationship Id="rId33" Type="http://schemas.openxmlformats.org/officeDocument/2006/relationships/slide" Target="slides/slide22.xml"/><Relationship Id="rId32" Type="http://schemas.openxmlformats.org/officeDocument/2006/relationships/slide" Target="slides/slide21.xml"/><Relationship Id="rId31" Type="http://schemas.openxmlformats.org/officeDocument/2006/relationships/slide" Target="slides/slide20.xml"/><Relationship Id="rId30" Type="http://schemas.openxmlformats.org/officeDocument/2006/relationships/slide" Target="slides/slide19.xml"/><Relationship Id="rId3" Type="http://schemas.openxmlformats.org/officeDocument/2006/relationships/slideMaster" Target="slideMasters/slideMaster2.xml"/><Relationship Id="rId29" Type="http://schemas.openxmlformats.org/officeDocument/2006/relationships/slide" Target="slides/slide18.xml"/><Relationship Id="rId28" Type="http://schemas.openxmlformats.org/officeDocument/2006/relationships/slide" Target="slides/slide17.xml"/><Relationship Id="rId27" Type="http://schemas.openxmlformats.org/officeDocument/2006/relationships/slide" Target="slides/slide16.xml"/><Relationship Id="rId26" Type="http://schemas.openxmlformats.org/officeDocument/2006/relationships/slide" Target="slides/slide15.xml"/><Relationship Id="rId25" Type="http://schemas.openxmlformats.org/officeDocument/2006/relationships/slide" Target="slides/slide14.xml"/><Relationship Id="rId24" Type="http://schemas.openxmlformats.org/officeDocument/2006/relationships/slide" Target="slides/slide13.xml"/><Relationship Id="rId23" Type="http://schemas.openxmlformats.org/officeDocument/2006/relationships/slide" Target="slides/slide12.xml"/><Relationship Id="rId22" Type="http://schemas.openxmlformats.org/officeDocument/2006/relationships/slide" Target="slides/slide11.xml"/><Relationship Id="rId21" Type="http://schemas.openxmlformats.org/officeDocument/2006/relationships/slide" Target="slides/slide10.xml"/><Relationship Id="rId20" Type="http://schemas.openxmlformats.org/officeDocument/2006/relationships/slide" Target="slides/slide9.xml"/><Relationship Id="rId2" Type="http://schemas.openxmlformats.org/officeDocument/2006/relationships/theme" Target="theme/theme1.xml"/><Relationship Id="rId19" Type="http://schemas.openxmlformats.org/officeDocument/2006/relationships/slide" Target="slides/slide8.xml"/><Relationship Id="rId18" Type="http://schemas.openxmlformats.org/officeDocument/2006/relationships/slide" Target="slides/slide7.xml"/><Relationship Id="rId17" Type="http://schemas.openxmlformats.org/officeDocument/2006/relationships/slide" Target="slides/slide6.xml"/><Relationship Id="rId16" Type="http://schemas.openxmlformats.org/officeDocument/2006/relationships/slide" Target="slides/slide5.xml"/><Relationship Id="rId15" Type="http://schemas.openxmlformats.org/officeDocument/2006/relationships/slide" Target="slides/slide4.xml"/><Relationship Id="rId14" Type="http://schemas.openxmlformats.org/officeDocument/2006/relationships/slide" Target="slides/slide3.xml"/><Relationship Id="rId13" Type="http://schemas.openxmlformats.org/officeDocument/2006/relationships/slide" Target="slides/slide2.xml"/><Relationship Id="rId12" Type="http://schemas.openxmlformats.org/officeDocument/2006/relationships/notesMaster" Target="notesMasters/notesMaster1.xml"/><Relationship Id="rId11" Type="http://schemas.openxmlformats.org/officeDocument/2006/relationships/slide" Target="slides/slide1.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7" Type="http://schemas.openxmlformats.org/officeDocument/2006/relationships/tags" Target="../tags/tag114.xml"/><Relationship Id="rId16" Type="http://schemas.openxmlformats.org/officeDocument/2006/relationships/tags" Target="../tags/tag113.xml"/><Relationship Id="rId15" Type="http://schemas.openxmlformats.org/officeDocument/2006/relationships/tags" Target="../tags/tag112.xml"/><Relationship Id="rId14" Type="http://schemas.openxmlformats.org/officeDocument/2006/relationships/tags" Target="../tags/tag111.xml"/><Relationship Id="rId13" Type="http://schemas.openxmlformats.org/officeDocument/2006/relationships/tags" Target="../tags/tag110.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7" Type="http://schemas.openxmlformats.org/officeDocument/2006/relationships/tags" Target="../tags/tag23.xml"/><Relationship Id="rId16" Type="http://schemas.openxmlformats.org/officeDocument/2006/relationships/tags" Target="../tags/tag22.xml"/><Relationship Id="rId15" Type="http://schemas.openxmlformats.org/officeDocument/2006/relationships/tags" Target="../tags/tag21.xml"/><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0" Type="http://schemas.openxmlformats.org/officeDocument/2006/relationships/tags" Target="../tags/tag40.xml"/><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22000" y="295804"/>
            <a:ext cx="8100000" cy="594000"/>
          </a:xfrm>
        </p:spPr>
        <p:txBody>
          <a:bodyPr wrap="square" lIns="0" tIns="0" rIns="0" bIns="0">
            <a:normAutofit/>
          </a:bodyPr>
          <a:lstStyle>
            <a:lvl1pPr algn="ctr" fontAlgn="base">
              <a:defRPr sz="2400">
                <a:solidFill>
                  <a:schemeClr val="tx1">
                    <a:lumMod val="85000"/>
                    <a:lumOff val="15000"/>
                  </a:schemeClr>
                </a:solidFill>
                <a:latin typeface="+mj-ea"/>
                <a:ea typeface="+mj-ea"/>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a:xfrm>
            <a:off x="459000" y="4735800"/>
            <a:ext cx="2025000" cy="237600"/>
          </a:xfrm>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3087000" y="4735800"/>
            <a:ext cx="2970000" cy="2376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658200" y="4735800"/>
            <a:ext cx="2025000" cy="237600"/>
          </a:xfrm>
        </p:spPr>
        <p:txBody>
          <a:bodyPr wrap="square">
            <a:normAutofit/>
          </a:bodyPr>
          <a:lstStyle/>
          <a:p>
            <a:fld id="{49AE70B2-8BF9-45C0-BB95-33D1B9D3A854}" type="slidenum">
              <a:rPr lang="zh-CN" altLang="en-US" smtClean="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wrap="square">
            <a:normAutofit/>
          </a:body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22000" y="295804"/>
            <a:ext cx="8100000" cy="594000"/>
          </a:xfrm>
        </p:spPr>
        <p:txBody>
          <a:bodyPr/>
          <a:lstStyle>
            <a:lvl1pPr algn="ctr">
              <a:defRPr sz="2400">
                <a:solidFill>
                  <a:schemeClr val="tx1">
                    <a:lumMod val="85000"/>
                    <a:lumOff val="15000"/>
                  </a:schemeClr>
                </a:solidFill>
                <a:latin typeface="+mj-ea"/>
                <a:ea typeface="+mj-ea"/>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solidFill>
          <a:schemeClr val="bg2"/>
        </a:solidFill>
        <a:effectLst/>
      </p:bgPr>
    </p:bg>
    <p:spTree>
      <p:nvGrpSpPr>
        <p:cNvPr id="1" name=""/>
        <p:cNvGrpSpPr/>
        <p:nvPr/>
      </p:nvGrpSpPr>
      <p:grpSpPr>
        <a:xfrm>
          <a:off x="0" y="0"/>
          <a:ext cx="0" cy="0"/>
          <a:chOff x="0" y="0"/>
          <a:chExt cx="0" cy="0"/>
        </a:xfrm>
      </p:grpSpPr>
      <p:sp>
        <p:nvSpPr>
          <p:cNvPr id="23" name="任意多边形 22"/>
          <p:cNvSpPr/>
          <p:nvPr userDrawn="1">
            <p:custDataLst>
              <p:tags r:id="rId2"/>
            </p:custDataLst>
          </p:nvPr>
        </p:nvSpPr>
        <p:spPr>
          <a:xfrm>
            <a:off x="-10954" y="-1"/>
            <a:ext cx="4504849" cy="5143501"/>
          </a:xfrm>
          <a:custGeom>
            <a:avLst/>
            <a:gdLst/>
            <a:ahLst/>
            <a:cxnLst>
              <a:cxn ang="3">
                <a:pos x="hc" y="t"/>
              </a:cxn>
              <a:cxn ang="cd2">
                <a:pos x="l" y="vc"/>
              </a:cxn>
              <a:cxn ang="cd4">
                <a:pos x="hc" y="b"/>
              </a:cxn>
              <a:cxn ang="0">
                <a:pos x="r" y="vc"/>
              </a:cxn>
            </a:cxnLst>
            <a:rect l="l" t="t" r="r" b="b"/>
            <a:pathLst>
              <a:path w="9459" h="10862">
                <a:moveTo>
                  <a:pt x="0" y="0"/>
                </a:moveTo>
                <a:lnTo>
                  <a:pt x="7595" y="0"/>
                </a:lnTo>
                <a:lnTo>
                  <a:pt x="7612" y="22"/>
                </a:lnTo>
                <a:cubicBezTo>
                  <a:pt x="8770" y="1514"/>
                  <a:pt x="9459" y="3388"/>
                  <a:pt x="9459" y="5423"/>
                </a:cubicBezTo>
                <a:cubicBezTo>
                  <a:pt x="9459" y="7458"/>
                  <a:pt x="8770" y="9332"/>
                  <a:pt x="7612" y="10824"/>
                </a:cubicBezTo>
                <a:lnTo>
                  <a:pt x="7582" y="10862"/>
                </a:lnTo>
                <a:lnTo>
                  <a:pt x="0" y="10862"/>
                </a:lnTo>
                <a:lnTo>
                  <a:pt x="0" y="0"/>
                </a:lnTo>
                <a:close/>
              </a:path>
            </a:pathLst>
          </a:custGeom>
          <a:solidFill>
            <a:schemeClr val="bg2"/>
          </a:solidFill>
          <a:ln>
            <a:noFill/>
          </a:ln>
          <a:effectLst>
            <a:outerShdw blurRad="4953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cs typeface="MiSans Normal" panose="00000500000000000000" charset="-122"/>
            </a:endParaRPr>
          </a:p>
        </p:txBody>
      </p:sp>
      <p:sp>
        <p:nvSpPr>
          <p:cNvPr id="24" name="任意多边形 23"/>
          <p:cNvSpPr/>
          <p:nvPr userDrawn="1">
            <p:custDataLst>
              <p:tags r:id="rId3"/>
            </p:custDataLst>
          </p:nvPr>
        </p:nvSpPr>
        <p:spPr>
          <a:xfrm rot="16200000">
            <a:off x="-1037748" y="1026794"/>
            <a:ext cx="5143500" cy="308991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858" h="6488">
                <a:moveTo>
                  <a:pt x="0" y="0"/>
                </a:moveTo>
                <a:lnTo>
                  <a:pt x="10858" y="0"/>
                </a:lnTo>
                <a:lnTo>
                  <a:pt x="10858" y="2789"/>
                </a:lnTo>
                <a:lnTo>
                  <a:pt x="10834" y="2850"/>
                </a:lnTo>
                <a:cubicBezTo>
                  <a:pt x="9962" y="4984"/>
                  <a:pt x="7865" y="6488"/>
                  <a:pt x="5417" y="6488"/>
                </a:cubicBezTo>
                <a:cubicBezTo>
                  <a:pt x="2982" y="6488"/>
                  <a:pt x="895" y="5001"/>
                  <a:pt x="15" y="2885"/>
                </a:cubicBezTo>
                <a:lnTo>
                  <a:pt x="0" y="2849"/>
                </a:lnTo>
                <a:lnTo>
                  <a:pt x="0" y="0"/>
                </a:lnTo>
                <a:close/>
              </a:path>
            </a:pathLst>
          </a:custGeom>
          <a:solidFill>
            <a:schemeClr val="bg2"/>
          </a:solidFill>
          <a:ln>
            <a:noFill/>
          </a:ln>
          <a:effectLst>
            <a:outerShdw blurRad="495300" dist="1524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cs typeface="MiSans Normal" panose="00000500000000000000" charset="-122"/>
            </a:endParaRPr>
          </a:p>
        </p:txBody>
      </p:sp>
      <p:sp>
        <p:nvSpPr>
          <p:cNvPr id="26" name="任意多边形 25"/>
          <p:cNvSpPr/>
          <p:nvPr userDrawn="1">
            <p:custDataLst>
              <p:tags r:id="rId4"/>
            </p:custDataLst>
          </p:nvPr>
        </p:nvSpPr>
        <p:spPr>
          <a:xfrm rot="16200000">
            <a:off x="-1002481" y="1739057"/>
            <a:ext cx="3648263" cy="166520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660" h="3514">
                <a:moveTo>
                  <a:pt x="0" y="0"/>
                </a:moveTo>
                <a:lnTo>
                  <a:pt x="7660" y="0"/>
                </a:lnTo>
                <a:lnTo>
                  <a:pt x="7659" y="14"/>
                </a:lnTo>
                <a:cubicBezTo>
                  <a:pt x="7485" y="1975"/>
                  <a:pt x="5837" y="3514"/>
                  <a:pt x="3830" y="3514"/>
                </a:cubicBezTo>
                <a:cubicBezTo>
                  <a:pt x="1822" y="3514"/>
                  <a:pt x="173" y="1974"/>
                  <a:pt x="1" y="10"/>
                </a:cubicBezTo>
                <a:lnTo>
                  <a:pt x="0" y="0"/>
                </a:lnTo>
                <a:close/>
              </a:path>
            </a:pathLst>
          </a:custGeom>
          <a:solidFill>
            <a:schemeClr val="bg2"/>
          </a:solidFill>
          <a:ln>
            <a:noFill/>
          </a:ln>
          <a:effectLst>
            <a:outerShdw blurRad="4953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cs typeface="MiSans Normal" panose="00000500000000000000" charset="-122"/>
            </a:endParaRPr>
          </a:p>
        </p:txBody>
      </p:sp>
      <p:sp>
        <p:nvSpPr>
          <p:cNvPr id="30" name="圆角矩形 29"/>
          <p:cNvSpPr/>
          <p:nvPr userDrawn="1">
            <p:custDataLst>
              <p:tags r:id="rId5"/>
            </p:custDataLst>
          </p:nvPr>
        </p:nvSpPr>
        <p:spPr>
          <a:xfrm rot="10800000">
            <a:off x="3866674" y="2891790"/>
            <a:ext cx="4037648" cy="8334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sz="1350">
              <a:cs typeface="MiSans Normal" panose="00000500000000000000" charset="-122"/>
            </a:endParaRPr>
          </a:p>
        </p:txBody>
      </p:sp>
      <p:cxnSp>
        <p:nvCxnSpPr>
          <p:cNvPr id="32" name="直接连接符 31"/>
          <p:cNvCxnSpPr/>
          <p:nvPr userDrawn="1">
            <p:custDataLst>
              <p:tags r:id="rId6"/>
            </p:custDataLst>
          </p:nvPr>
        </p:nvCxnSpPr>
        <p:spPr>
          <a:xfrm>
            <a:off x="8398193" y="2235994"/>
            <a:ext cx="161925"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7"/>
            </p:custDataLst>
          </p:nvPr>
        </p:nvCxnSpPr>
        <p:spPr>
          <a:xfrm>
            <a:off x="8479155" y="1434465"/>
            <a:ext cx="0" cy="44624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8"/>
            </p:custDataLst>
          </p:nvPr>
        </p:nvCxnSpPr>
        <p:spPr>
          <a:xfrm>
            <a:off x="8479155" y="2591276"/>
            <a:ext cx="0" cy="477679"/>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椭圆 36"/>
          <p:cNvSpPr/>
          <p:nvPr userDrawn="1">
            <p:custDataLst>
              <p:tags r:id="rId9"/>
            </p:custDataLst>
          </p:nvPr>
        </p:nvSpPr>
        <p:spPr>
          <a:xfrm>
            <a:off x="7512368" y="3325654"/>
            <a:ext cx="403860" cy="40386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lnSpcReduction="10000"/>
          </a:bodyPr>
          <a:lstStyle/>
          <a:p>
            <a:pPr algn="ctr"/>
            <a:endParaRPr lang="zh-CN" altLang="en-US" sz="1350">
              <a:cs typeface="MiSans Normal" panose="00000500000000000000" charset="-122"/>
            </a:endParaRPr>
          </a:p>
        </p:txBody>
      </p:sp>
      <p:sp>
        <p:nvSpPr>
          <p:cNvPr id="38" name="椭圆 37"/>
          <p:cNvSpPr/>
          <p:nvPr userDrawn="1">
            <p:custDataLst>
              <p:tags r:id="rId10"/>
            </p:custDataLst>
          </p:nvPr>
        </p:nvSpPr>
        <p:spPr>
          <a:xfrm>
            <a:off x="7592378" y="3405664"/>
            <a:ext cx="243840" cy="2438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endParaRPr lang="zh-CN" altLang="en-US" sz="1350">
              <a:cs typeface="MiSans Normal" panose="00000500000000000000" charset="-122"/>
            </a:endParaRPr>
          </a:p>
        </p:txBody>
      </p:sp>
      <p:sp>
        <p:nvSpPr>
          <p:cNvPr id="39" name="向下箭头"/>
          <p:cNvSpPr/>
          <p:nvPr userDrawn="1">
            <p:custDataLst>
              <p:tags r:id="rId11"/>
            </p:custDataLst>
          </p:nvPr>
        </p:nvSpPr>
        <p:spPr>
          <a:xfrm>
            <a:off x="7670483" y="3475196"/>
            <a:ext cx="89059" cy="104775"/>
          </a:xfrm>
          <a:custGeom>
            <a:avLst/>
            <a:gdLst>
              <a:gd name="connsiteX0" fmla="*/ 222512 w 477622"/>
              <a:gd name="connsiteY0" fmla="*/ 0 h 559381"/>
              <a:gd name="connsiteX1" fmla="*/ 258512 w 477622"/>
              <a:gd name="connsiteY1" fmla="*/ 0 h 559381"/>
              <a:gd name="connsiteX2" fmla="*/ 258512 w 477622"/>
              <a:gd name="connsiteY2" fmla="*/ 488296 h 559381"/>
              <a:gd name="connsiteX3" fmla="*/ 452168 w 477622"/>
              <a:gd name="connsiteY3" fmla="*/ 294641 h 559381"/>
              <a:gd name="connsiteX4" fmla="*/ 477622 w 477622"/>
              <a:gd name="connsiteY4" fmla="*/ 320096 h 559381"/>
              <a:gd name="connsiteX5" fmla="*/ 264266 w 477622"/>
              <a:gd name="connsiteY5" fmla="*/ 533452 h 559381"/>
              <a:gd name="connsiteX6" fmla="*/ 264740 w 477622"/>
              <a:gd name="connsiteY6" fmla="*/ 533926 h 559381"/>
              <a:gd name="connsiteX7" fmla="*/ 239284 w 477622"/>
              <a:gd name="connsiteY7" fmla="*/ 559381 h 559381"/>
              <a:gd name="connsiteX8" fmla="*/ 238812 w 477622"/>
              <a:gd name="connsiteY8" fmla="*/ 558908 h 559381"/>
              <a:gd name="connsiteX9" fmla="*/ 238338 w 477622"/>
              <a:gd name="connsiteY9" fmla="*/ 559381 h 559381"/>
              <a:gd name="connsiteX10" fmla="*/ 212882 w 477622"/>
              <a:gd name="connsiteY10" fmla="*/ 533926 h 559381"/>
              <a:gd name="connsiteX11" fmla="*/ 213356 w 477622"/>
              <a:gd name="connsiteY11" fmla="*/ 533452 h 559381"/>
              <a:gd name="connsiteX12" fmla="*/ 0 w 477622"/>
              <a:gd name="connsiteY12" fmla="*/ 320096 h 559381"/>
              <a:gd name="connsiteX13" fmla="*/ 25456 w 477622"/>
              <a:gd name="connsiteY13" fmla="*/ 294641 h 559381"/>
              <a:gd name="connsiteX14" fmla="*/ 222512 w 477622"/>
              <a:gd name="connsiteY14" fmla="*/ 491698 h 559381"/>
              <a:gd name="connsiteX15" fmla="*/ 222512 w 477622"/>
              <a:gd name="connsiteY15" fmla="*/ 0 h 55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622" h="559381">
                <a:moveTo>
                  <a:pt x="222512" y="0"/>
                </a:moveTo>
                <a:lnTo>
                  <a:pt x="258512" y="0"/>
                </a:lnTo>
                <a:lnTo>
                  <a:pt x="258512" y="488296"/>
                </a:lnTo>
                <a:lnTo>
                  <a:pt x="452168" y="294641"/>
                </a:lnTo>
                <a:lnTo>
                  <a:pt x="477622" y="320096"/>
                </a:lnTo>
                <a:lnTo>
                  <a:pt x="264266" y="533452"/>
                </a:lnTo>
                <a:lnTo>
                  <a:pt x="264740" y="533926"/>
                </a:lnTo>
                <a:lnTo>
                  <a:pt x="239284" y="559381"/>
                </a:lnTo>
                <a:lnTo>
                  <a:pt x="238812" y="558908"/>
                </a:lnTo>
                <a:lnTo>
                  <a:pt x="238338" y="559381"/>
                </a:lnTo>
                <a:lnTo>
                  <a:pt x="212882" y="533926"/>
                </a:lnTo>
                <a:lnTo>
                  <a:pt x="213356" y="533452"/>
                </a:lnTo>
                <a:lnTo>
                  <a:pt x="0" y="320096"/>
                </a:lnTo>
                <a:lnTo>
                  <a:pt x="25456" y="294641"/>
                </a:lnTo>
                <a:lnTo>
                  <a:pt x="222512" y="491698"/>
                </a:lnTo>
                <a:lnTo>
                  <a:pt x="222512"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iSans Normal" panose="00000500000000000000" charset="-122"/>
            </a:endParaRPr>
          </a:p>
        </p:txBody>
      </p:sp>
      <p:sp>
        <p:nvSpPr>
          <p:cNvPr id="44" name="任意多边形 43"/>
          <p:cNvSpPr/>
          <p:nvPr userDrawn="1">
            <p:custDataLst>
              <p:tags r:id="rId12"/>
            </p:custDataLst>
          </p:nvPr>
        </p:nvSpPr>
        <p:spPr>
          <a:xfrm>
            <a:off x="6709410" y="4498181"/>
            <a:ext cx="2434590" cy="645319"/>
          </a:xfrm>
          <a:custGeom>
            <a:avLst/>
            <a:gdLst/>
            <a:ahLst/>
            <a:cxnLst>
              <a:cxn ang="3">
                <a:pos x="hc" y="t"/>
              </a:cxn>
              <a:cxn ang="cd2">
                <a:pos x="l" y="vc"/>
              </a:cxn>
              <a:cxn ang="cd4">
                <a:pos x="hc" y="b"/>
              </a:cxn>
              <a:cxn ang="0">
                <a:pos x="r" y="vc"/>
              </a:cxn>
            </a:cxnLst>
            <a:rect l="l" t="t" r="r" b="b"/>
            <a:pathLst>
              <a:path w="5112" h="1355">
                <a:moveTo>
                  <a:pt x="301" y="0"/>
                </a:moveTo>
                <a:lnTo>
                  <a:pt x="5112" y="0"/>
                </a:lnTo>
                <a:lnTo>
                  <a:pt x="5112" y="1355"/>
                </a:lnTo>
                <a:lnTo>
                  <a:pt x="0" y="1355"/>
                </a:lnTo>
                <a:lnTo>
                  <a:pt x="0" y="301"/>
                </a:lnTo>
                <a:cubicBezTo>
                  <a:pt x="0" y="135"/>
                  <a:pt x="135" y="0"/>
                  <a:pt x="3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iSans Normal" panose="00000500000000000000" charset="-122"/>
            </a:endParaRPr>
          </a:p>
        </p:txBody>
      </p:sp>
      <p:sp>
        <p:nvSpPr>
          <p:cNvPr id="7" name="标题"/>
          <p:cNvSpPr txBox="1">
            <a:spLocks noGrp="1"/>
          </p:cNvSpPr>
          <p:nvPr>
            <p:ph type="title" idx="1" hasCustomPrompt="1"/>
            <p:custDataLst>
              <p:tags r:id="rId13"/>
            </p:custDataLst>
          </p:nvPr>
        </p:nvSpPr>
        <p:spPr>
          <a:xfrm>
            <a:off x="1814036" y="1425893"/>
            <a:ext cx="6187916" cy="1279208"/>
          </a:xfrm>
          <a:prstGeom prst="rect">
            <a:avLst/>
          </a:prstGeom>
          <a:noFill/>
        </p:spPr>
        <p:txBody>
          <a:bodyPr wrap="square" lIns="91440" tIns="45720" rIns="91440" bIns="45720" rtlCol="0" anchor="b" anchorCtr="0">
            <a:normAutofit/>
          </a:bodyPr>
          <a:lstStyle>
            <a:lvl1pPr marL="0" marR="0" lvl="0" algn="r" defTabSz="914400" rtl="0" eaLnBrk="1" fontAlgn="auto" latinLnBrk="0" hangingPunct="1">
              <a:lnSpc>
                <a:spcPct val="100000"/>
              </a:lnSpc>
              <a:buClrTx/>
              <a:buSzTx/>
              <a:buFontTx/>
              <a:buNone/>
              <a:defRPr kumimoji="0" lang="en-US" altLang="zh-CN" sz="5400" b="0" i="0" u="none" strike="noStrike" kern="1200" cap="none" spc="0" normalizeH="0" baseline="0" noProof="1">
                <a:solidFill>
                  <a:schemeClr val="tx1">
                    <a:lumMod val="85000"/>
                    <a:lumOff val="15000"/>
                  </a:schemeClr>
                </a:solidFill>
                <a:latin typeface="+mj-ea"/>
                <a:ea typeface="+mj-ea"/>
                <a:cs typeface="MiSans Heavy" panose="00000A00000000000000" charset="-122"/>
                <a:sym typeface="+mn-ea"/>
              </a:defRPr>
            </a:lvl1pPr>
          </a:lstStyle>
          <a:p>
            <a:pPr lvl="0" algn="r">
              <a:buClrTx/>
              <a:buSzTx/>
              <a:buFontTx/>
            </a:pPr>
            <a:r>
              <a:rPr>
                <a:sym typeface="+mn-ea"/>
              </a:rPr>
              <a:t>单击此处编辑标题</a:t>
            </a:r>
            <a:endParaRPr>
              <a:sym typeface="+mn-ea"/>
            </a:endParaRPr>
          </a:p>
        </p:txBody>
      </p:sp>
      <p:sp>
        <p:nvSpPr>
          <p:cNvPr id="4" name="日期占位符 3"/>
          <p:cNvSpPr>
            <a:spLocks noGrp="1"/>
          </p:cNvSpPr>
          <p:nvPr>
            <p:ph type="dt" sz="half" idx="10"/>
            <p:custDataLst>
              <p:tags r:id="rId14"/>
            </p:custDataLst>
          </p:nvPr>
        </p:nvSpPr>
        <p:spPr>
          <a:xfrm>
            <a:off x="459000" y="4735800"/>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a:xfrm>
            <a:off x="3087000" y="4735800"/>
            <a:ext cx="2970000" cy="237600"/>
          </a:xfrm>
        </p:spPr>
        <p:txBody>
          <a:bodyPr/>
          <a:lstStyle/>
          <a:p>
            <a:endParaRPr lang="zh-CN" altLang="en-US" dirty="0"/>
          </a:p>
        </p:txBody>
      </p:sp>
      <p:sp>
        <p:nvSpPr>
          <p:cNvPr id="6" name="灯片编号占位符 5"/>
          <p:cNvSpPr>
            <a:spLocks noGrp="1"/>
          </p:cNvSpPr>
          <p:nvPr>
            <p:ph type="sldNum" sz="quarter" idx="12"/>
            <p:custDataLst>
              <p:tags r:id="rId16"/>
            </p:custDataLst>
          </p:nvPr>
        </p:nvSpPr>
        <p:spPr>
          <a:xfrm>
            <a:off x="6658200" y="4735800"/>
            <a:ext cx="2025000" cy="237600"/>
          </a:xfrm>
        </p:spPr>
        <p:txBody>
          <a:bodyPr/>
          <a:lstStyle/>
          <a:p>
            <a:fld id="{49AE70B2-8BF9-45C0-BB95-33D1B9D3A854}" type="slidenum">
              <a:rPr lang="zh-CN" altLang="en-US" smtClean="0"/>
            </a:fld>
            <a:endParaRPr lang="zh-CN" altLang="en-US" dirty="0"/>
          </a:p>
        </p:txBody>
      </p:sp>
      <p:sp>
        <p:nvSpPr>
          <p:cNvPr id="18" name="署名占位符 10"/>
          <p:cNvSpPr>
            <a:spLocks noGrp="1"/>
          </p:cNvSpPr>
          <p:nvPr>
            <p:ph type="body" sz="quarter" idx="17" hasCustomPrompt="1"/>
            <p:custDataLst>
              <p:tags r:id="rId17"/>
            </p:custDataLst>
          </p:nvPr>
        </p:nvSpPr>
        <p:spPr>
          <a:xfrm>
            <a:off x="1814036" y="3281359"/>
            <a:ext cx="5583077" cy="492450"/>
          </a:xfrm>
        </p:spPr>
        <p:txBody>
          <a:bodyPr wrap="square" anchor="ctr">
            <a:normAutofit/>
          </a:bodyPr>
          <a:lstStyle>
            <a:lvl1pPr marL="0" indent="0" algn="r">
              <a:lnSpc>
                <a:spcPct val="100000"/>
              </a:lnSpc>
              <a:buNone/>
              <a:defRPr sz="1500" b="0">
                <a:solidFill>
                  <a:schemeClr val="tx1"/>
                </a:solidFill>
                <a:latin typeface="+mj-ea"/>
                <a:ea typeface="+mj-ea"/>
              </a:defRPr>
            </a:lvl1pPr>
          </a:lstStyle>
          <a:p>
            <a:pPr lvl="0"/>
            <a:r>
              <a:rPr lang="zh-CN" altLang="en-US" dirty="0"/>
              <a:t>署名</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21970" y="270000"/>
            <a:ext cx="8100000" cy="540000"/>
          </a:xfrm>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a:xfrm>
            <a:off x="521970" y="4767263"/>
            <a:ext cx="2057400" cy="273844"/>
          </a:xfrm>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3028950" y="4767263"/>
            <a:ext cx="3086100" cy="273844"/>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6565487" y="4767263"/>
            <a:ext cx="2057400" cy="273844"/>
          </a:xfrm>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550009" y="6153585"/>
            <a:ext cx="2426512" cy="284711"/>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3699083" y="6153585"/>
            <a:ext cx="3558884" cy="284711"/>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7978371" y="6153585"/>
            <a:ext cx="2426512" cy="284711"/>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Pr>
        <a:solidFill>
          <a:schemeClr val="bg2"/>
        </a:solidFill>
        <a:effectLst/>
      </p:bgPr>
    </p:bg>
    <p:spTree>
      <p:nvGrpSpPr>
        <p:cNvPr id="1" name=""/>
        <p:cNvGrpSpPr/>
        <p:nvPr/>
      </p:nvGrpSpPr>
      <p:grpSpPr>
        <a:xfrm>
          <a:off x="0" y="0"/>
          <a:ext cx="0" cy="0"/>
          <a:chOff x="0" y="0"/>
          <a:chExt cx="0" cy="0"/>
        </a:xfrm>
      </p:grpSpPr>
      <p:sp>
        <p:nvSpPr>
          <p:cNvPr id="15" name="任意多边形 14"/>
          <p:cNvSpPr/>
          <p:nvPr>
            <p:custDataLst>
              <p:tags r:id="rId2"/>
            </p:custDataLst>
          </p:nvPr>
        </p:nvSpPr>
        <p:spPr>
          <a:xfrm>
            <a:off x="-10954" y="0"/>
            <a:ext cx="4504849" cy="5143500"/>
          </a:xfrm>
          <a:custGeom>
            <a:avLst/>
            <a:gdLst/>
            <a:ahLst/>
            <a:cxnLst>
              <a:cxn ang="3">
                <a:pos x="hc" y="t"/>
              </a:cxn>
              <a:cxn ang="cd2">
                <a:pos x="l" y="vc"/>
              </a:cxn>
              <a:cxn ang="cd4">
                <a:pos x="hc" y="b"/>
              </a:cxn>
              <a:cxn ang="0">
                <a:pos x="r" y="vc"/>
              </a:cxn>
            </a:cxnLst>
            <a:rect l="l" t="t" r="r" b="b"/>
            <a:pathLst>
              <a:path w="9459" h="10862">
                <a:moveTo>
                  <a:pt x="0" y="0"/>
                </a:moveTo>
                <a:lnTo>
                  <a:pt x="7595" y="0"/>
                </a:lnTo>
                <a:lnTo>
                  <a:pt x="7612" y="22"/>
                </a:lnTo>
                <a:cubicBezTo>
                  <a:pt x="8770" y="1514"/>
                  <a:pt x="9459" y="3388"/>
                  <a:pt x="9459" y="5423"/>
                </a:cubicBezTo>
                <a:cubicBezTo>
                  <a:pt x="9459" y="7458"/>
                  <a:pt x="8770" y="9332"/>
                  <a:pt x="7612" y="10824"/>
                </a:cubicBezTo>
                <a:lnTo>
                  <a:pt x="7582" y="10862"/>
                </a:lnTo>
                <a:lnTo>
                  <a:pt x="0" y="10862"/>
                </a:lnTo>
                <a:lnTo>
                  <a:pt x="0" y="0"/>
                </a:lnTo>
                <a:close/>
              </a:path>
            </a:pathLst>
          </a:custGeom>
          <a:solidFill>
            <a:schemeClr val="bg2"/>
          </a:solidFill>
          <a:ln>
            <a:noFill/>
          </a:ln>
          <a:effectLst>
            <a:outerShdw blurRad="4953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cs typeface="MiSans Normal" panose="00000500000000000000" charset="-122"/>
            </a:endParaRPr>
          </a:p>
        </p:txBody>
      </p:sp>
      <p:sp>
        <p:nvSpPr>
          <p:cNvPr id="12" name="任意多边形 11"/>
          <p:cNvSpPr/>
          <p:nvPr>
            <p:custDataLst>
              <p:tags r:id="rId3"/>
            </p:custDataLst>
          </p:nvPr>
        </p:nvSpPr>
        <p:spPr>
          <a:xfrm rot="16200000">
            <a:off x="-1037746" y="1026794"/>
            <a:ext cx="5143499" cy="308991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858" h="6488">
                <a:moveTo>
                  <a:pt x="0" y="0"/>
                </a:moveTo>
                <a:lnTo>
                  <a:pt x="10858" y="0"/>
                </a:lnTo>
                <a:lnTo>
                  <a:pt x="10858" y="2789"/>
                </a:lnTo>
                <a:lnTo>
                  <a:pt x="10834" y="2850"/>
                </a:lnTo>
                <a:cubicBezTo>
                  <a:pt x="9962" y="4984"/>
                  <a:pt x="7865" y="6488"/>
                  <a:pt x="5417" y="6488"/>
                </a:cubicBezTo>
                <a:cubicBezTo>
                  <a:pt x="2982" y="6488"/>
                  <a:pt x="895" y="5001"/>
                  <a:pt x="15" y="2885"/>
                </a:cubicBezTo>
                <a:lnTo>
                  <a:pt x="0" y="2849"/>
                </a:lnTo>
                <a:lnTo>
                  <a:pt x="0" y="0"/>
                </a:lnTo>
                <a:close/>
              </a:path>
            </a:pathLst>
          </a:custGeom>
          <a:solidFill>
            <a:schemeClr val="bg2"/>
          </a:solidFill>
          <a:ln>
            <a:noFill/>
          </a:ln>
          <a:effectLst>
            <a:outerShdw blurRad="495300" dist="1524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dirty="0">
              <a:solidFill>
                <a:schemeClr val="lt1"/>
              </a:solidFill>
              <a:cs typeface="MiSans Normal" panose="00000500000000000000" charset="-122"/>
            </a:endParaRPr>
          </a:p>
        </p:txBody>
      </p:sp>
      <p:sp>
        <p:nvSpPr>
          <p:cNvPr id="11" name="任意多边形 10"/>
          <p:cNvSpPr/>
          <p:nvPr>
            <p:custDataLst>
              <p:tags r:id="rId4"/>
            </p:custDataLst>
          </p:nvPr>
        </p:nvSpPr>
        <p:spPr>
          <a:xfrm rot="16200000">
            <a:off x="-998434" y="1735010"/>
            <a:ext cx="3648263" cy="167330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660" h="3514">
                <a:moveTo>
                  <a:pt x="0" y="0"/>
                </a:moveTo>
                <a:lnTo>
                  <a:pt x="7660" y="0"/>
                </a:lnTo>
                <a:lnTo>
                  <a:pt x="7659" y="14"/>
                </a:lnTo>
                <a:cubicBezTo>
                  <a:pt x="7485" y="1975"/>
                  <a:pt x="5837" y="3514"/>
                  <a:pt x="3830" y="3514"/>
                </a:cubicBezTo>
                <a:cubicBezTo>
                  <a:pt x="1822" y="3514"/>
                  <a:pt x="173" y="1974"/>
                  <a:pt x="1" y="10"/>
                </a:cubicBezTo>
                <a:lnTo>
                  <a:pt x="0" y="0"/>
                </a:lnTo>
                <a:close/>
              </a:path>
            </a:pathLst>
          </a:custGeom>
          <a:solidFill>
            <a:schemeClr val="bg2"/>
          </a:solidFill>
          <a:ln>
            <a:noFill/>
          </a:ln>
          <a:effectLst>
            <a:outerShdw blurRad="4953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cs typeface="MiSans Normal" panose="00000500000000000000" charset="-122"/>
            </a:endParaRPr>
          </a:p>
        </p:txBody>
      </p:sp>
      <p:sp>
        <p:nvSpPr>
          <p:cNvPr id="25" name="圆角矩形 24"/>
          <p:cNvSpPr/>
          <p:nvPr>
            <p:custDataLst>
              <p:tags r:id="rId5"/>
            </p:custDataLst>
          </p:nvPr>
        </p:nvSpPr>
        <p:spPr>
          <a:xfrm rot="10800000">
            <a:off x="3866674" y="2891790"/>
            <a:ext cx="4037648" cy="8334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sz="1350">
              <a:cs typeface="MiSans Normal" panose="00000500000000000000" charset="-122"/>
            </a:endParaRPr>
          </a:p>
        </p:txBody>
      </p:sp>
      <p:cxnSp>
        <p:nvCxnSpPr>
          <p:cNvPr id="10" name="直接连接符 9"/>
          <p:cNvCxnSpPr/>
          <p:nvPr>
            <p:custDataLst>
              <p:tags r:id="rId6"/>
            </p:custDataLst>
          </p:nvPr>
        </p:nvCxnSpPr>
        <p:spPr>
          <a:xfrm>
            <a:off x="8398193" y="2252186"/>
            <a:ext cx="161925"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7"/>
            </p:custDataLst>
          </p:nvPr>
        </p:nvCxnSpPr>
        <p:spPr>
          <a:xfrm>
            <a:off x="8479155" y="1450658"/>
            <a:ext cx="0" cy="44624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8"/>
            </p:custDataLst>
          </p:nvPr>
        </p:nvCxnSpPr>
        <p:spPr>
          <a:xfrm>
            <a:off x="8479155" y="2607469"/>
            <a:ext cx="0" cy="477679"/>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custDataLst>
              <p:tags r:id="rId9"/>
            </p:custDataLst>
          </p:nvPr>
        </p:nvSpPr>
        <p:spPr>
          <a:xfrm>
            <a:off x="7520464" y="3257550"/>
            <a:ext cx="403860" cy="40386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lnSpcReduction="10000"/>
          </a:bodyPr>
          <a:lstStyle/>
          <a:p>
            <a:pPr algn="ctr"/>
            <a:endParaRPr lang="zh-CN" altLang="en-US" sz="1350">
              <a:cs typeface="MiSans Normal" panose="00000500000000000000" charset="-122"/>
            </a:endParaRPr>
          </a:p>
        </p:txBody>
      </p:sp>
      <p:sp>
        <p:nvSpPr>
          <p:cNvPr id="21" name="椭圆 20"/>
          <p:cNvSpPr/>
          <p:nvPr>
            <p:custDataLst>
              <p:tags r:id="rId10"/>
            </p:custDataLst>
          </p:nvPr>
        </p:nvSpPr>
        <p:spPr>
          <a:xfrm>
            <a:off x="7600474" y="3337560"/>
            <a:ext cx="243840" cy="2438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0000" lnSpcReduction="20000"/>
          </a:bodyPr>
          <a:lstStyle/>
          <a:p>
            <a:pPr algn="ctr"/>
            <a:endParaRPr lang="zh-CN" altLang="en-US" sz="1350">
              <a:cs typeface="MiSans Normal" panose="00000500000000000000" charset="-122"/>
            </a:endParaRPr>
          </a:p>
        </p:txBody>
      </p:sp>
      <p:sp>
        <p:nvSpPr>
          <p:cNvPr id="90" name="向下箭头"/>
          <p:cNvSpPr/>
          <p:nvPr>
            <p:custDataLst>
              <p:tags r:id="rId11"/>
            </p:custDataLst>
          </p:nvPr>
        </p:nvSpPr>
        <p:spPr>
          <a:xfrm>
            <a:off x="7678579" y="3407093"/>
            <a:ext cx="89059" cy="104775"/>
          </a:xfrm>
          <a:custGeom>
            <a:avLst/>
            <a:gdLst>
              <a:gd name="connsiteX0" fmla="*/ 222512 w 477622"/>
              <a:gd name="connsiteY0" fmla="*/ 0 h 559381"/>
              <a:gd name="connsiteX1" fmla="*/ 258512 w 477622"/>
              <a:gd name="connsiteY1" fmla="*/ 0 h 559381"/>
              <a:gd name="connsiteX2" fmla="*/ 258512 w 477622"/>
              <a:gd name="connsiteY2" fmla="*/ 488296 h 559381"/>
              <a:gd name="connsiteX3" fmla="*/ 452168 w 477622"/>
              <a:gd name="connsiteY3" fmla="*/ 294641 h 559381"/>
              <a:gd name="connsiteX4" fmla="*/ 477622 w 477622"/>
              <a:gd name="connsiteY4" fmla="*/ 320096 h 559381"/>
              <a:gd name="connsiteX5" fmla="*/ 264266 w 477622"/>
              <a:gd name="connsiteY5" fmla="*/ 533452 h 559381"/>
              <a:gd name="connsiteX6" fmla="*/ 264740 w 477622"/>
              <a:gd name="connsiteY6" fmla="*/ 533926 h 559381"/>
              <a:gd name="connsiteX7" fmla="*/ 239284 w 477622"/>
              <a:gd name="connsiteY7" fmla="*/ 559381 h 559381"/>
              <a:gd name="connsiteX8" fmla="*/ 238812 w 477622"/>
              <a:gd name="connsiteY8" fmla="*/ 558908 h 559381"/>
              <a:gd name="connsiteX9" fmla="*/ 238338 w 477622"/>
              <a:gd name="connsiteY9" fmla="*/ 559381 h 559381"/>
              <a:gd name="connsiteX10" fmla="*/ 212882 w 477622"/>
              <a:gd name="connsiteY10" fmla="*/ 533926 h 559381"/>
              <a:gd name="connsiteX11" fmla="*/ 213356 w 477622"/>
              <a:gd name="connsiteY11" fmla="*/ 533452 h 559381"/>
              <a:gd name="connsiteX12" fmla="*/ 0 w 477622"/>
              <a:gd name="connsiteY12" fmla="*/ 320096 h 559381"/>
              <a:gd name="connsiteX13" fmla="*/ 25456 w 477622"/>
              <a:gd name="connsiteY13" fmla="*/ 294641 h 559381"/>
              <a:gd name="connsiteX14" fmla="*/ 222512 w 477622"/>
              <a:gd name="connsiteY14" fmla="*/ 491698 h 559381"/>
              <a:gd name="connsiteX15" fmla="*/ 222512 w 477622"/>
              <a:gd name="connsiteY15" fmla="*/ 0 h 55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622" h="559381">
                <a:moveTo>
                  <a:pt x="222512" y="0"/>
                </a:moveTo>
                <a:lnTo>
                  <a:pt x="258512" y="0"/>
                </a:lnTo>
                <a:lnTo>
                  <a:pt x="258512" y="488296"/>
                </a:lnTo>
                <a:lnTo>
                  <a:pt x="452168" y="294641"/>
                </a:lnTo>
                <a:lnTo>
                  <a:pt x="477622" y="320096"/>
                </a:lnTo>
                <a:lnTo>
                  <a:pt x="264266" y="533452"/>
                </a:lnTo>
                <a:lnTo>
                  <a:pt x="264740" y="533926"/>
                </a:lnTo>
                <a:lnTo>
                  <a:pt x="239284" y="559381"/>
                </a:lnTo>
                <a:lnTo>
                  <a:pt x="238812" y="558908"/>
                </a:lnTo>
                <a:lnTo>
                  <a:pt x="238338" y="559381"/>
                </a:lnTo>
                <a:lnTo>
                  <a:pt x="212882" y="533926"/>
                </a:lnTo>
                <a:lnTo>
                  <a:pt x="213356" y="533452"/>
                </a:lnTo>
                <a:lnTo>
                  <a:pt x="0" y="320096"/>
                </a:lnTo>
                <a:lnTo>
                  <a:pt x="25456" y="294641"/>
                </a:lnTo>
                <a:lnTo>
                  <a:pt x="222512" y="491698"/>
                </a:lnTo>
                <a:lnTo>
                  <a:pt x="222512"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iSans Normal" panose="00000500000000000000" charset="-122"/>
            </a:endParaRPr>
          </a:p>
        </p:txBody>
      </p:sp>
      <p:sp>
        <p:nvSpPr>
          <p:cNvPr id="14" name="任意多边形 13"/>
          <p:cNvSpPr/>
          <p:nvPr>
            <p:custDataLst>
              <p:tags r:id="rId12"/>
            </p:custDataLst>
          </p:nvPr>
        </p:nvSpPr>
        <p:spPr>
          <a:xfrm>
            <a:off x="6709410" y="4498181"/>
            <a:ext cx="2434590" cy="645319"/>
          </a:xfrm>
          <a:custGeom>
            <a:avLst/>
            <a:gdLst/>
            <a:ahLst/>
            <a:cxnLst>
              <a:cxn ang="3">
                <a:pos x="hc" y="t"/>
              </a:cxn>
              <a:cxn ang="cd2">
                <a:pos x="l" y="vc"/>
              </a:cxn>
              <a:cxn ang="cd4">
                <a:pos x="hc" y="b"/>
              </a:cxn>
              <a:cxn ang="0">
                <a:pos x="r" y="vc"/>
              </a:cxn>
            </a:cxnLst>
            <a:rect l="l" t="t" r="r" b="b"/>
            <a:pathLst>
              <a:path w="5112" h="1355">
                <a:moveTo>
                  <a:pt x="301" y="0"/>
                </a:moveTo>
                <a:lnTo>
                  <a:pt x="5112" y="0"/>
                </a:lnTo>
                <a:lnTo>
                  <a:pt x="5112" y="1355"/>
                </a:lnTo>
                <a:lnTo>
                  <a:pt x="0" y="1355"/>
                </a:lnTo>
                <a:lnTo>
                  <a:pt x="0" y="301"/>
                </a:lnTo>
                <a:cubicBezTo>
                  <a:pt x="0" y="135"/>
                  <a:pt x="135" y="0"/>
                  <a:pt x="3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iSans Normal" panose="00000500000000000000" charset="-122"/>
            </a:endParaRPr>
          </a:p>
        </p:txBody>
      </p:sp>
      <p:sp>
        <p:nvSpPr>
          <p:cNvPr id="7" name="标题"/>
          <p:cNvSpPr txBox="1">
            <a:spLocks noGrp="1"/>
          </p:cNvSpPr>
          <p:nvPr>
            <p:ph type="title" idx="1" hasCustomPrompt="1"/>
            <p:custDataLst>
              <p:tags r:id="rId13"/>
            </p:custDataLst>
          </p:nvPr>
        </p:nvSpPr>
        <p:spPr>
          <a:xfrm>
            <a:off x="1704975" y="1425893"/>
            <a:ext cx="6310313" cy="1282065"/>
          </a:xfrm>
          <a:prstGeom prst="rect">
            <a:avLst/>
          </a:prstGeom>
          <a:noFill/>
        </p:spPr>
        <p:txBody>
          <a:bodyPr wrap="square" lIns="91440" tIns="45720" rIns="91440" bIns="45720" rtlCol="0" anchor="b" anchorCtr="0">
            <a:normAutofit/>
          </a:bodyPr>
          <a:lstStyle>
            <a:lvl1pPr marL="0" marR="0" lvl="0" algn="r" defTabSz="914400" rtl="0" eaLnBrk="1" fontAlgn="auto" latinLnBrk="0" hangingPunct="1">
              <a:lnSpc>
                <a:spcPct val="100000"/>
              </a:lnSpc>
              <a:buClrTx/>
              <a:buSzTx/>
              <a:buFontTx/>
              <a:buNone/>
              <a:defRPr kumimoji="0" lang="zh-CN" altLang="en-US" sz="5400" b="0" i="0" u="none" strike="noStrike" kern="1200" cap="none" spc="0" normalizeH="0" baseline="0" noProof="1" dirty="0">
                <a:solidFill>
                  <a:schemeClr val="tx1">
                    <a:lumMod val="85000"/>
                    <a:lumOff val="15000"/>
                  </a:schemeClr>
                </a:solidFill>
                <a:latin typeface="+mj-ea"/>
                <a:ea typeface="+mj-ea"/>
                <a:cs typeface="MiSans Heavy" panose="00000A00000000000000" charset="-122"/>
                <a:sym typeface="+mn-ea"/>
              </a:defRPr>
            </a:lvl1pPr>
          </a:lstStyle>
          <a:p>
            <a:pPr lvl="0" algn="r">
              <a:buClrTx/>
              <a:buSzTx/>
              <a:buFontTx/>
            </a:pPr>
            <a:r>
              <a:rPr dirty="0">
                <a:sym typeface="+mn-ea"/>
              </a:rPr>
              <a:t>单击此处编辑标题</a:t>
            </a:r>
            <a:endParaRPr dirty="0">
              <a:sym typeface="+mn-ea"/>
            </a:endParaRPr>
          </a:p>
        </p:txBody>
      </p:sp>
      <p:sp>
        <p:nvSpPr>
          <p:cNvPr id="4" name="日期占位符 3"/>
          <p:cNvSpPr>
            <a:spLocks noGrp="1"/>
          </p:cNvSpPr>
          <p:nvPr>
            <p:ph type="dt" sz="half" idx="10"/>
            <p:custDataLst>
              <p:tags r:id="rId14"/>
            </p:custDataLst>
          </p:nvPr>
        </p:nvSpPr>
        <p:spPr>
          <a:xfrm>
            <a:off x="459000" y="4735800"/>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a:xfrm>
            <a:off x="3087000" y="4735800"/>
            <a:ext cx="2970000" cy="237600"/>
          </a:xfrm>
        </p:spPr>
        <p:txBody>
          <a:bodyPr/>
          <a:lstStyle/>
          <a:p>
            <a:endParaRPr lang="zh-CN" altLang="en-US" dirty="0"/>
          </a:p>
        </p:txBody>
      </p:sp>
      <p:sp>
        <p:nvSpPr>
          <p:cNvPr id="6" name="灯片编号占位符 5"/>
          <p:cNvSpPr>
            <a:spLocks noGrp="1"/>
          </p:cNvSpPr>
          <p:nvPr>
            <p:ph type="sldNum" sz="quarter" idx="12"/>
            <p:custDataLst>
              <p:tags r:id="rId16"/>
            </p:custDataLst>
          </p:nvPr>
        </p:nvSpPr>
        <p:spPr>
          <a:xfrm>
            <a:off x="6658200" y="4735800"/>
            <a:ext cx="2025000" cy="237600"/>
          </a:xfrm>
        </p:spPr>
        <p:txBody>
          <a:bodyPr/>
          <a:lstStyle/>
          <a:p>
            <a:fld id="{49AE70B2-8BF9-45C0-BB95-33D1B9D3A854}" type="slidenum">
              <a:rPr lang="zh-CN" altLang="en-US" smtClean="0"/>
            </a:fld>
            <a:endParaRPr lang="zh-CN" altLang="en-US" dirty="0"/>
          </a:p>
        </p:txBody>
      </p:sp>
      <p:sp>
        <p:nvSpPr>
          <p:cNvPr id="18" name="署名占位符 10"/>
          <p:cNvSpPr>
            <a:spLocks noGrp="1"/>
          </p:cNvSpPr>
          <p:nvPr>
            <p:ph type="body" sz="quarter" idx="17" hasCustomPrompt="1"/>
            <p:custDataLst>
              <p:tags r:id="rId17"/>
            </p:custDataLst>
          </p:nvPr>
        </p:nvSpPr>
        <p:spPr>
          <a:xfrm>
            <a:off x="1704974" y="3206982"/>
            <a:ext cx="5692139" cy="492450"/>
          </a:xfrm>
        </p:spPr>
        <p:txBody>
          <a:bodyPr wrap="square" anchor="ctr">
            <a:normAutofit/>
          </a:bodyPr>
          <a:lstStyle>
            <a:lvl1pPr marL="0" indent="0" algn="r">
              <a:lnSpc>
                <a:spcPct val="100000"/>
              </a:lnSpc>
              <a:buNone/>
              <a:defRPr sz="1500" b="0">
                <a:solidFill>
                  <a:schemeClr val="tx1"/>
                </a:solidFill>
                <a:latin typeface="+mj-ea"/>
                <a:ea typeface="+mj-ea"/>
              </a:defRPr>
            </a:lvl1pPr>
          </a:lstStyle>
          <a:p>
            <a:pPr lvl="0"/>
            <a:r>
              <a:rPr lang="zh-CN" altLang="en-US" dirty="0"/>
              <a:t>署名</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0" y="0"/>
            <a:ext cx="9144000" cy="5143500"/>
          </a:xfrm>
          <a:prstGeom prst="rect">
            <a:avLst/>
          </a:prstGeom>
          <a:gradFill flip="none" rotWithShape="1">
            <a:gsLst>
              <a:gs pos="21000">
                <a:schemeClr val="bg2"/>
              </a:gs>
              <a:gs pos="75000">
                <a:schemeClr val="bg2">
                  <a:lumMod val="9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9" name="任意多边形: 形状 108"/>
          <p:cNvSpPr/>
          <p:nvPr userDrawn="1">
            <p:custDataLst>
              <p:tags r:id="rId3"/>
            </p:custDataLst>
          </p:nvPr>
        </p:nvSpPr>
        <p:spPr>
          <a:xfrm>
            <a:off x="0" y="0"/>
            <a:ext cx="4556159" cy="5143500"/>
          </a:xfrm>
          <a:custGeom>
            <a:avLst/>
            <a:gdLst>
              <a:gd name="connsiteX0" fmla="*/ 1015166 w 6074878"/>
              <a:gd name="connsiteY0" fmla="*/ 0 h 6858000"/>
              <a:gd name="connsiteX1" fmla="*/ 3750900 w 6074878"/>
              <a:gd name="connsiteY1" fmla="*/ 0 h 6858000"/>
              <a:gd name="connsiteX2" fmla="*/ 3820066 w 6074878"/>
              <a:gd name="connsiteY2" fmla="*/ 27271 h 6858000"/>
              <a:gd name="connsiteX3" fmla="*/ 6074878 w 6074878"/>
              <a:gd name="connsiteY3" fmla="*/ 3429000 h 6858000"/>
              <a:gd name="connsiteX4" fmla="*/ 3820066 w 6074878"/>
              <a:gd name="connsiteY4" fmla="*/ 6830729 h 6858000"/>
              <a:gd name="connsiteX5" fmla="*/ 3750900 w 6074878"/>
              <a:gd name="connsiteY5" fmla="*/ 6858000 h 6858000"/>
              <a:gd name="connsiteX6" fmla="*/ 1015166 w 6074878"/>
              <a:gd name="connsiteY6" fmla="*/ 6858000 h 6858000"/>
              <a:gd name="connsiteX7" fmla="*/ 946000 w 6074878"/>
              <a:gd name="connsiteY7" fmla="*/ 6830729 h 6858000"/>
              <a:gd name="connsiteX8" fmla="*/ 34677 w 6074878"/>
              <a:gd name="connsiteY8" fmla="*/ 6277813 h 6858000"/>
              <a:gd name="connsiteX9" fmla="*/ 0 w 6074878"/>
              <a:gd name="connsiteY9" fmla="*/ 6246297 h 6858000"/>
              <a:gd name="connsiteX10" fmla="*/ 0 w 6074878"/>
              <a:gd name="connsiteY10" fmla="*/ 611703 h 6858000"/>
              <a:gd name="connsiteX11" fmla="*/ 34677 w 6074878"/>
              <a:gd name="connsiteY11" fmla="*/ 580187 h 6858000"/>
              <a:gd name="connsiteX12" fmla="*/ 946000 w 6074878"/>
              <a:gd name="connsiteY12" fmla="*/ 27271 h 6858000"/>
              <a:gd name="connsiteX13" fmla="*/ 1015166 w 6074878"/>
              <a:gd name="connsiteY13" fmla="*/ 0 h 6858000"/>
              <a:gd name="connsiteX14" fmla="*/ 2383033 w 6074878"/>
              <a:gd name="connsiteY14" fmla="*/ 1367170 h 6858000"/>
              <a:gd name="connsiteX15" fmla="*/ 321211 w 6074878"/>
              <a:gd name="connsiteY15" fmla="*/ 3429000 h 6858000"/>
              <a:gd name="connsiteX16" fmla="*/ 2383033 w 6074878"/>
              <a:gd name="connsiteY16" fmla="*/ 5490830 h 6858000"/>
              <a:gd name="connsiteX17" fmla="*/ 4444855 w 6074878"/>
              <a:gd name="connsiteY17" fmla="*/ 3429000 h 6858000"/>
              <a:gd name="connsiteX18" fmla="*/ 2383033 w 6074878"/>
              <a:gd name="connsiteY18" fmla="*/ 13671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74878" h="6858000">
                <a:moveTo>
                  <a:pt x="1015166" y="0"/>
                </a:moveTo>
                <a:lnTo>
                  <a:pt x="3750900" y="0"/>
                </a:lnTo>
                <a:lnTo>
                  <a:pt x="3820066" y="27271"/>
                </a:lnTo>
                <a:cubicBezTo>
                  <a:pt x="5145124" y="587725"/>
                  <a:pt x="6074878" y="1899785"/>
                  <a:pt x="6074878" y="3429000"/>
                </a:cubicBezTo>
                <a:cubicBezTo>
                  <a:pt x="6074878" y="4958216"/>
                  <a:pt x="5145124" y="6270275"/>
                  <a:pt x="3820066" y="6830729"/>
                </a:cubicBezTo>
                <a:lnTo>
                  <a:pt x="3750900" y="6858000"/>
                </a:lnTo>
                <a:lnTo>
                  <a:pt x="1015166" y="6858000"/>
                </a:lnTo>
                <a:lnTo>
                  <a:pt x="946000" y="6830729"/>
                </a:lnTo>
                <a:cubicBezTo>
                  <a:pt x="614736" y="6690616"/>
                  <a:pt x="308177" y="6503527"/>
                  <a:pt x="34677" y="6277813"/>
                </a:cubicBezTo>
                <a:lnTo>
                  <a:pt x="0" y="6246297"/>
                </a:lnTo>
                <a:lnTo>
                  <a:pt x="0" y="611703"/>
                </a:lnTo>
                <a:lnTo>
                  <a:pt x="34677" y="580187"/>
                </a:lnTo>
                <a:cubicBezTo>
                  <a:pt x="308177" y="354473"/>
                  <a:pt x="614736" y="167385"/>
                  <a:pt x="946000" y="27271"/>
                </a:cubicBezTo>
                <a:lnTo>
                  <a:pt x="1015166" y="0"/>
                </a:lnTo>
                <a:close/>
                <a:moveTo>
                  <a:pt x="2383033" y="1367170"/>
                </a:moveTo>
                <a:cubicBezTo>
                  <a:pt x="1244320" y="1367170"/>
                  <a:pt x="321211" y="2290283"/>
                  <a:pt x="321211" y="3429000"/>
                </a:cubicBezTo>
                <a:cubicBezTo>
                  <a:pt x="321211" y="4567717"/>
                  <a:pt x="1244320" y="5490830"/>
                  <a:pt x="2383033" y="5490830"/>
                </a:cubicBezTo>
                <a:cubicBezTo>
                  <a:pt x="3521746" y="5490830"/>
                  <a:pt x="4444855" y="4567717"/>
                  <a:pt x="4444855" y="3429000"/>
                </a:cubicBezTo>
                <a:cubicBezTo>
                  <a:pt x="4444855" y="2290283"/>
                  <a:pt x="3521746" y="1367170"/>
                  <a:pt x="2383033" y="1367170"/>
                </a:cubicBezTo>
                <a:close/>
              </a:path>
            </a:pathLst>
          </a:custGeom>
          <a:gradFill flip="none" rotWithShape="1">
            <a:gsLst>
              <a:gs pos="26000">
                <a:schemeClr val="bg2">
                  <a:lumMod val="90000"/>
                  <a:alpha val="0"/>
                </a:schemeClr>
              </a:gs>
              <a:gs pos="100000">
                <a:schemeClr val="bg2">
                  <a:lumMod val="75000"/>
                  <a:alpha val="5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11" name="矩形 10"/>
          <p:cNvSpPr/>
          <p:nvPr userDrawn="1">
            <p:custDataLst>
              <p:tags r:id="rId4"/>
            </p:custDataLst>
          </p:nvPr>
        </p:nvSpPr>
        <p:spPr>
          <a:xfrm>
            <a:off x="2105025" y="0"/>
            <a:ext cx="7038975" cy="5143500"/>
          </a:xfrm>
          <a:prstGeom prst="rect">
            <a:avLst/>
          </a:prstGeom>
          <a:gradFill flip="none" rotWithShape="1">
            <a:gsLst>
              <a:gs pos="58000">
                <a:schemeClr val="accent2">
                  <a:alpha val="0"/>
                </a:schemeClr>
              </a:gs>
              <a:gs pos="100000">
                <a:schemeClr val="accent2">
                  <a:alpha val="2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任意多边形: 形状 5"/>
          <p:cNvSpPr/>
          <p:nvPr userDrawn="1">
            <p:custDataLst>
              <p:tags r:id="rId5"/>
            </p:custDataLst>
          </p:nvPr>
        </p:nvSpPr>
        <p:spPr>
          <a:xfrm>
            <a:off x="3275141" y="939737"/>
            <a:ext cx="698795" cy="3318795"/>
          </a:xfrm>
          <a:custGeom>
            <a:avLst/>
            <a:gdLst>
              <a:gd name="connsiteX0" fmla="*/ 15266 w 931726"/>
              <a:gd name="connsiteY0" fmla="*/ 0 h 4425060"/>
              <a:gd name="connsiteX1" fmla="*/ 15266 w 931726"/>
              <a:gd name="connsiteY1" fmla="*/ 4425060 h 4425060"/>
              <a:gd name="connsiteX2" fmla="*/ 0 w 931726"/>
              <a:gd name="connsiteY2" fmla="*/ 4409794 h 4425060"/>
              <a:gd name="connsiteX3" fmla="*/ 0 w 931726"/>
              <a:gd name="connsiteY3" fmla="*/ 15267 h 4425060"/>
              <a:gd name="connsiteX4" fmla="*/ 15266 w 931726"/>
              <a:gd name="connsiteY4" fmla="*/ 0 h 4425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726" h="4425060">
                <a:moveTo>
                  <a:pt x="15266" y="0"/>
                </a:moveTo>
                <a:cubicBezTo>
                  <a:pt x="1237213" y="1221947"/>
                  <a:pt x="1237213" y="3203113"/>
                  <a:pt x="15266" y="4425060"/>
                </a:cubicBezTo>
                <a:lnTo>
                  <a:pt x="0" y="4409794"/>
                </a:lnTo>
                <a:cubicBezTo>
                  <a:pt x="1213515" y="3196279"/>
                  <a:pt x="1213515" y="1228782"/>
                  <a:pt x="0" y="15267"/>
                </a:cubicBezTo>
                <a:lnTo>
                  <a:pt x="15266" y="0"/>
                </a:lnTo>
                <a:close/>
              </a:path>
            </a:pathLst>
          </a:custGeom>
          <a:solidFill>
            <a:schemeClr val="accent1">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7" name="日期占位符 3"/>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7"/>
            </p:custDataLst>
          </p:nvPr>
        </p:nvSpPr>
        <p:spPr/>
        <p:txBody>
          <a:bodyPr/>
          <a:lstStyle/>
          <a:p>
            <a:endParaRPr lang="zh-CN" altLang="en-US"/>
          </a:p>
        </p:txBody>
      </p:sp>
      <p:sp>
        <p:nvSpPr>
          <p:cNvPr id="9" name="灯片编号占位符 5"/>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
        <p:nvSpPr>
          <p:cNvPr id="10" name="椭圆 9"/>
          <p:cNvSpPr/>
          <p:nvPr userDrawn="1">
            <p:custDataLst>
              <p:tags r:id="rId9"/>
            </p:custDataLst>
          </p:nvPr>
        </p:nvSpPr>
        <p:spPr>
          <a:xfrm rot="5400000">
            <a:off x="741094" y="1553029"/>
            <a:ext cx="2092217" cy="2092212"/>
          </a:xfrm>
          <a:prstGeom prst="ellipse">
            <a:avLst/>
          </a:prstGeom>
          <a:gradFill flip="none" rotWithShape="1">
            <a:gsLst>
              <a:gs pos="97248">
                <a:schemeClr val="accent2"/>
              </a:gs>
              <a:gs pos="17000">
                <a:schemeClr val="accent1"/>
              </a:gs>
              <a:gs pos="48000">
                <a:schemeClr val="accent1">
                  <a:lumMod val="75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sp>
      <p:sp>
        <p:nvSpPr>
          <p:cNvPr id="2" name="标题 1"/>
          <p:cNvSpPr>
            <a:spLocks noGrp="1"/>
          </p:cNvSpPr>
          <p:nvPr>
            <p:ph type="title" hasCustomPrompt="1"/>
            <p:custDataLst>
              <p:tags r:id="rId10"/>
            </p:custDataLst>
          </p:nvPr>
        </p:nvSpPr>
        <p:spPr>
          <a:xfrm>
            <a:off x="707231" y="2018348"/>
            <a:ext cx="2159794" cy="744379"/>
          </a:xfrm>
        </p:spPr>
        <p:txBody>
          <a:bodyPr wrap="square" lIns="0" tIns="0" rIns="0" bIns="0" anchor="b" anchorCtr="1">
            <a:normAutofit/>
          </a:bodyPr>
          <a:lstStyle>
            <a:lvl1pPr marL="0" indent="0" algn="ctr" eaLnBrk="1" fontAlgn="auto" latinLnBrk="0" hangingPunct="1">
              <a:defRPr sz="4050">
                <a:solidFill>
                  <a:srgbClr val="FFFFFF"/>
                </a:solidFill>
              </a:defRPr>
            </a:lvl1pPr>
          </a:lstStyle>
          <a:p>
            <a:r>
              <a:rPr lang="zh-CN" altLang="en-US" dirty="0"/>
              <a:t>标题</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12" name="椭圆 11"/>
          <p:cNvSpPr/>
          <p:nvPr>
            <p:custDataLst>
              <p:tags r:id="rId2"/>
            </p:custDataLst>
          </p:nvPr>
        </p:nvSpPr>
        <p:spPr>
          <a:xfrm rot="16200000">
            <a:off x="733425" y="1002030"/>
            <a:ext cx="3263265" cy="3263265"/>
          </a:xfrm>
          <a:prstGeom prst="ellipse">
            <a:avLst/>
          </a:prstGeom>
          <a:solidFill>
            <a:schemeClr val="bg2"/>
          </a:solidFill>
          <a:ln>
            <a:noFill/>
          </a:ln>
          <a:effectLst>
            <a:outerShdw blurRad="495300" dist="38100" dir="2700000" algn="tl" rotWithShape="0">
              <a:schemeClr val="accent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50">
              <a:solidFill>
                <a:schemeClr val="lt1"/>
              </a:solidFill>
              <a:cs typeface="MiSans Normal" panose="00000500000000000000" charset="-122"/>
            </a:endParaRPr>
          </a:p>
        </p:txBody>
      </p:sp>
      <p:sp>
        <p:nvSpPr>
          <p:cNvPr id="11" name="椭圆 10"/>
          <p:cNvSpPr/>
          <p:nvPr>
            <p:custDataLst>
              <p:tags r:id="rId3"/>
            </p:custDataLst>
          </p:nvPr>
        </p:nvSpPr>
        <p:spPr>
          <a:xfrm rot="16200000">
            <a:off x="1371600" y="1640205"/>
            <a:ext cx="1986915" cy="1986915"/>
          </a:xfrm>
          <a:prstGeom prst="ellipse">
            <a:avLst/>
          </a:prstGeom>
          <a:solidFill>
            <a:schemeClr val="bg2"/>
          </a:solidFill>
          <a:ln>
            <a:noFill/>
          </a:ln>
          <a:effectLst>
            <a:outerShdw blurRad="4953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50">
              <a:solidFill>
                <a:schemeClr val="lt1"/>
              </a:solidFill>
              <a:cs typeface="MiSans Normal" panose="00000500000000000000" charset="-122"/>
            </a:endParaRPr>
          </a:p>
        </p:txBody>
      </p:sp>
      <p:sp>
        <p:nvSpPr>
          <p:cNvPr id="9" name="弧形 8"/>
          <p:cNvSpPr/>
          <p:nvPr>
            <p:custDataLst>
              <p:tags r:id="rId4"/>
            </p:custDataLst>
          </p:nvPr>
        </p:nvSpPr>
        <p:spPr>
          <a:xfrm>
            <a:off x="226219" y="494824"/>
            <a:ext cx="4277678" cy="4277678"/>
          </a:xfrm>
          <a:prstGeom prst="arc">
            <a:avLst>
              <a:gd name="adj1" fmla="val 16200000"/>
              <a:gd name="adj2" fmla="val 5319923"/>
            </a:avLst>
          </a:prstGeom>
          <a:ln>
            <a:solidFill>
              <a:schemeClr val="bg2">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cs typeface="MiSans Normal" panose="00000500000000000000" charset="-122"/>
            </a:endParaRPr>
          </a:p>
        </p:txBody>
      </p:sp>
      <p:sp>
        <p:nvSpPr>
          <p:cNvPr id="10" name="圆角矩形 9"/>
          <p:cNvSpPr/>
          <p:nvPr>
            <p:custDataLst>
              <p:tags r:id="rId5"/>
            </p:custDataLst>
          </p:nvPr>
        </p:nvSpPr>
        <p:spPr>
          <a:xfrm rot="10800000">
            <a:off x="5157311" y="2888933"/>
            <a:ext cx="1806416" cy="1195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sz="1350">
              <a:cs typeface="MiSans Normal" panose="00000500000000000000" charset="-122"/>
            </a:endParaRPr>
          </a:p>
        </p:txBody>
      </p:sp>
      <p:sp>
        <p:nvSpPr>
          <p:cNvPr id="14" name="任意多边形 13"/>
          <p:cNvSpPr/>
          <p:nvPr>
            <p:custDataLst>
              <p:tags r:id="rId6"/>
            </p:custDataLst>
          </p:nvPr>
        </p:nvSpPr>
        <p:spPr>
          <a:xfrm flipV="1">
            <a:off x="6709410" y="0"/>
            <a:ext cx="2434590" cy="645319"/>
          </a:xfrm>
          <a:custGeom>
            <a:avLst/>
            <a:gdLst/>
            <a:ahLst/>
            <a:cxnLst>
              <a:cxn ang="3">
                <a:pos x="hc" y="t"/>
              </a:cxn>
              <a:cxn ang="cd2">
                <a:pos x="l" y="vc"/>
              </a:cxn>
              <a:cxn ang="cd4">
                <a:pos x="hc" y="b"/>
              </a:cxn>
              <a:cxn ang="0">
                <a:pos x="r" y="vc"/>
              </a:cxn>
            </a:cxnLst>
            <a:rect l="l" t="t" r="r" b="b"/>
            <a:pathLst>
              <a:path w="5112" h="1355">
                <a:moveTo>
                  <a:pt x="301" y="0"/>
                </a:moveTo>
                <a:lnTo>
                  <a:pt x="5112" y="0"/>
                </a:lnTo>
                <a:lnTo>
                  <a:pt x="5112" y="1355"/>
                </a:lnTo>
                <a:lnTo>
                  <a:pt x="0" y="1355"/>
                </a:lnTo>
                <a:lnTo>
                  <a:pt x="0" y="301"/>
                </a:lnTo>
                <a:cubicBezTo>
                  <a:pt x="0" y="135"/>
                  <a:pt x="135" y="0"/>
                  <a:pt x="3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iSans Normal" panose="00000500000000000000" charset="-122"/>
            </a:endParaRPr>
          </a:p>
        </p:txBody>
      </p:sp>
      <p:sp>
        <p:nvSpPr>
          <p:cNvPr id="8" name="节编号"/>
          <p:cNvSpPr txBox="1">
            <a:spLocks noGrp="1"/>
          </p:cNvSpPr>
          <p:nvPr>
            <p:ph type="body" idx="2" hasCustomPrompt="1"/>
            <p:custDataLst>
              <p:tags r:id="rId7"/>
            </p:custDataLst>
          </p:nvPr>
        </p:nvSpPr>
        <p:spPr>
          <a:xfrm>
            <a:off x="1371600" y="2253139"/>
            <a:ext cx="1986915" cy="906304"/>
          </a:xfrm>
          <a:prstGeom prst="rect">
            <a:avLst/>
          </a:prstGeom>
          <a:noFill/>
        </p:spPr>
        <p:txBody>
          <a:bodyPr wrap="square" lIns="91440" tIns="45720" rIns="91440" bIns="45720" rtlCol="0" anchor="t" anchorCtr="0">
            <a:normAutofit/>
          </a:bodyPr>
          <a:lstStyle>
            <a:lvl1pPr marL="0" marR="0" lvl="0" algn="ctr" defTabSz="914400" rtl="0" eaLnBrk="1" fontAlgn="auto" latinLnBrk="0" hangingPunct="1">
              <a:lnSpc>
                <a:spcPct val="100000"/>
              </a:lnSpc>
              <a:buClrTx/>
              <a:buSzTx/>
              <a:buFontTx/>
              <a:buNone/>
              <a:defRPr kumimoji="0" lang="en-US" altLang="zh-CN" sz="4500" b="0" i="0" u="none" strike="noStrike" kern="1200" cap="none" spc="200" normalizeH="0" baseline="0" noProof="1">
                <a:solidFill>
                  <a:schemeClr val="tx1">
                    <a:lumMod val="85000"/>
                    <a:lumOff val="15000"/>
                  </a:schemeClr>
                </a:solidFill>
                <a:uFillTx/>
                <a:latin typeface="MiSans Heavy" panose="00000A00000000000000" charset="-122"/>
                <a:ea typeface="MiSans Heavy" panose="00000A00000000000000" charset="-122"/>
                <a:cs typeface="MiSans Normal" panose="00000500000000000000" charset="-122"/>
                <a:sym typeface="+mn-ea"/>
              </a:defRPr>
            </a:lvl1pPr>
          </a:lstStyle>
          <a:p>
            <a:pPr lvl="0" algn="ctr">
              <a:buClrTx/>
              <a:buSzTx/>
              <a:buFontTx/>
            </a:pPr>
            <a:r>
              <a:rPr>
                <a:sym typeface="+mn-ea"/>
              </a:rPr>
              <a:t>节编号</a:t>
            </a:r>
            <a:endParaRPr>
              <a:sym typeface="+mn-ea"/>
            </a:endParaRPr>
          </a:p>
        </p:txBody>
      </p:sp>
      <p:sp>
        <p:nvSpPr>
          <p:cNvPr id="7" name="标题"/>
          <p:cNvSpPr txBox="1">
            <a:spLocks noGrp="1"/>
          </p:cNvSpPr>
          <p:nvPr>
            <p:ph type="title" idx="1" hasCustomPrompt="1"/>
            <p:custDataLst>
              <p:tags r:id="rId8"/>
            </p:custDataLst>
          </p:nvPr>
        </p:nvSpPr>
        <p:spPr>
          <a:xfrm>
            <a:off x="5049679" y="1569244"/>
            <a:ext cx="3753803" cy="1263015"/>
          </a:xfrm>
          <a:prstGeom prst="rect">
            <a:avLst/>
          </a:prstGeom>
          <a:noFill/>
        </p:spPr>
        <p:txBody>
          <a:bodyPr wrap="square" lIns="91440" tIns="45720" rIns="91440" bIns="45720" rtlCol="0" anchor="b" anchorCtr="0">
            <a:normAutofit/>
          </a:bodyPr>
          <a:lstStyle>
            <a:lvl1pPr marL="0" marR="0" lvl="0" algn="l" defTabSz="914400" rtl="0" eaLnBrk="1" fontAlgn="auto" latinLnBrk="0" hangingPunct="1">
              <a:lnSpc>
                <a:spcPct val="100000"/>
              </a:lnSpc>
              <a:buClrTx/>
              <a:buSzTx/>
              <a:buFontTx/>
              <a:buNone/>
              <a:defRPr kumimoji="0" lang="zh-CN" altLang="en-US" sz="3600" b="0" i="0" u="none" strike="noStrike" kern="1200" cap="none" spc="200" normalizeH="0" baseline="0" noProof="1">
                <a:solidFill>
                  <a:schemeClr val="tx1">
                    <a:lumMod val="85000"/>
                    <a:lumOff val="15000"/>
                  </a:schemeClr>
                </a:solidFill>
                <a:uFillTx/>
                <a:latin typeface="+mj-ea"/>
                <a:ea typeface="+mj-ea"/>
                <a:cs typeface="MiSans Normal" panose="00000500000000000000" charset="-122"/>
                <a:sym typeface="+mn-ea"/>
              </a:defRPr>
            </a:lvl1pPr>
          </a:lstStyle>
          <a:p>
            <a:pPr lvl="0" algn="l">
              <a:buClrTx/>
              <a:buSzTx/>
              <a:buFontTx/>
            </a:pPr>
            <a:r>
              <a:rPr>
                <a:sym typeface="+mn-ea"/>
              </a:rPr>
              <a:t>单击编辑标题</a:t>
            </a:r>
            <a:endParaRPr>
              <a:sym typeface="+mn-ea"/>
            </a:endParaRPr>
          </a:p>
        </p:txBody>
      </p:sp>
      <p:sp>
        <p:nvSpPr>
          <p:cNvPr id="4" name="日期占位符 3"/>
          <p:cNvSpPr>
            <a:spLocks noGrp="1"/>
          </p:cNvSpPr>
          <p:nvPr>
            <p:ph type="dt" sz="half" idx="10"/>
            <p:custDataLst>
              <p:tags r:id="rId9"/>
            </p:custDataLst>
          </p:nvPr>
        </p:nvSpPr>
        <p:spPr>
          <a:xfrm>
            <a:off x="459000" y="4735800"/>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a:xfrm>
            <a:off x="3087000" y="4735800"/>
            <a:ext cx="2970000" cy="237600"/>
          </a:xfrm>
        </p:spPr>
        <p:txBody>
          <a:bodyPr/>
          <a:lstStyle/>
          <a:p>
            <a:endParaRPr lang="zh-CN" altLang="en-US" dirty="0"/>
          </a:p>
        </p:txBody>
      </p:sp>
      <p:sp>
        <p:nvSpPr>
          <p:cNvPr id="6" name="灯片编号占位符 5"/>
          <p:cNvSpPr>
            <a:spLocks noGrp="1"/>
          </p:cNvSpPr>
          <p:nvPr>
            <p:ph type="sldNum" sz="quarter" idx="12"/>
            <p:custDataLst>
              <p:tags r:id="rId11"/>
            </p:custDataLst>
          </p:nvPr>
        </p:nvSpPr>
        <p:spPr>
          <a:xfrm>
            <a:off x="6658200" y="4735800"/>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542961" y="6685134"/>
            <a:ext cx="2395416" cy="281062"/>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3651679" y="6685134"/>
            <a:ext cx="3513277" cy="281062"/>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7876128" y="6685134"/>
            <a:ext cx="2395416" cy="281062"/>
          </a:xfrm>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0" Type="http://schemas.openxmlformats.org/officeDocument/2006/relationships/theme" Target="../theme/theme3.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image" Target="../media/image1.png"/><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3" Type="http://schemas.openxmlformats.org/officeDocument/2006/relationships/theme" Target="../theme/theme4.xml"/><Relationship Id="rId12" Type="http://schemas.openxmlformats.org/officeDocument/2006/relationships/tags" Target="../tags/tag50.xml"/><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0"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slideLayout" Target="../slideLayouts/slideLayout11.xml"/></Relationships>
</file>

<file path=ppt/slideMasters/_rels/slideMaster8.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0" Type="http://schemas.openxmlformats.org/officeDocument/2006/relationships/theme" Target="../theme/theme8.xml"/><Relationship Id="rId1" Type="http://schemas.openxmlformats.org/officeDocument/2006/relationships/slideLayout" Target="../slideLayouts/slideLayout12.xml"/></Relationships>
</file>

<file path=ppt/slideMasters/_rels/slideMaster9.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0" Type="http://schemas.openxmlformats.org/officeDocument/2006/relationships/theme" Target="../theme/theme9.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多边形 6"/>
          <p:cNvSpPr/>
          <p:nvPr userDrawn="1">
            <p:custDataLst>
              <p:tags r:id="rId2"/>
            </p:custDataLst>
          </p:nvPr>
        </p:nvSpPr>
        <p:spPr>
          <a:xfrm rot="5400000" flipV="1">
            <a:off x="-225742" y="226219"/>
            <a:ext cx="740569" cy="288608"/>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iSans Normal" panose="00000500000000000000" charset="-122"/>
            </a:endParaRPr>
          </a:p>
        </p:txBody>
      </p:sp>
      <p:sp>
        <p:nvSpPr>
          <p:cNvPr id="9" name="日期占位符 8"/>
          <p:cNvSpPr>
            <a:spLocks noGrp="1"/>
          </p:cNvSpPr>
          <p:nvPr>
            <p:ph type="dt" sz="half" idx="10"/>
            <p:custDataLst>
              <p:tags r:id="rId3"/>
            </p:custDataLst>
          </p:nvPr>
        </p:nvSpPr>
        <p:spPr>
          <a:xfrm>
            <a:off x="521970" y="4767263"/>
            <a:ext cx="2057400" cy="273844"/>
          </a:xfrm>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1"/>
            <p:custDataLst>
              <p:tags r:id="rId4"/>
            </p:custDataLst>
          </p:nvPr>
        </p:nvSpPr>
        <p:spPr>
          <a:xfrm>
            <a:off x="3028950" y="4767263"/>
            <a:ext cx="3086100" cy="273844"/>
          </a:xfrm>
        </p:spPr>
        <p:txBody>
          <a:bodyPr/>
          <a:lstStyle/>
          <a:p>
            <a:endParaRPr lang="zh-CN" altLang="en-US" dirty="0"/>
          </a:p>
        </p:txBody>
      </p:sp>
      <p:sp>
        <p:nvSpPr>
          <p:cNvPr id="11" name="灯片编号占位符 10"/>
          <p:cNvSpPr>
            <a:spLocks noGrp="1"/>
          </p:cNvSpPr>
          <p:nvPr>
            <p:ph type="sldNum" sz="quarter" idx="12"/>
            <p:custDataLst>
              <p:tags r:id="rId5"/>
            </p:custDataLst>
          </p:nvPr>
        </p:nvSpPr>
        <p:spPr>
          <a:xfrm>
            <a:off x="6565487" y="4767263"/>
            <a:ext cx="2057400" cy="273844"/>
          </a:xfrm>
        </p:spPr>
        <p:txBody>
          <a:bodyPr/>
          <a:lstStyle/>
          <a:p>
            <a:fld id="{49AE70B2-8BF9-45C0-BB95-33D1B9D3A854}" type="slidenum">
              <a:rPr lang="zh-CN" altLang="en-US" smtClean="0"/>
            </a:fld>
            <a:endParaRPr lang="zh-CN" altLang="en-US" dirty="0"/>
          </a:p>
        </p:txBody>
      </p:sp>
      <p:sp>
        <p:nvSpPr>
          <p:cNvPr id="2" name="标题占位符 1"/>
          <p:cNvSpPr>
            <a:spLocks noGrp="1"/>
          </p:cNvSpPr>
          <p:nvPr>
            <p:ph type="title"/>
            <p:custDataLst>
              <p:tags r:id="rId6"/>
            </p:custDataLst>
          </p:nvPr>
        </p:nvSpPr>
        <p:spPr>
          <a:xfrm>
            <a:off x="521970" y="270000"/>
            <a:ext cx="8100000" cy="540000"/>
          </a:xfrm>
          <a:prstGeom prst="rect">
            <a:avLst/>
          </a:prstGeom>
          <a:noFill/>
        </p:spPr>
        <p:txBody>
          <a:bodyPr vert="horz" wrap="square" lIns="0" tIns="0" rIns="0" bIns="0" rtlCol="0" anchor="b" anchorCtr="0">
            <a:normAutofit/>
          </a:bodyPr>
          <a:lstStyle/>
          <a:p>
            <a:pPr marL="0" marR="0" lvl="0">
              <a:buClrTx/>
              <a:buSzTx/>
              <a:buFontTx/>
            </a:pPr>
            <a:r>
              <a:rPr lang="zh-CN" altLang="en-US" dirty="0"/>
              <a:t>单击此处编辑母版标题样式</a:t>
            </a:r>
            <a:endParaRPr lang="zh-CN" altLang="en-US" dirty="0"/>
          </a:p>
        </p:txBody>
      </p:sp>
      <p:sp>
        <p:nvSpPr>
          <p:cNvPr id="3" name="文本占位符 2"/>
          <p:cNvSpPr>
            <a:spLocks noGrp="1"/>
          </p:cNvSpPr>
          <p:nvPr>
            <p:ph type="body" idx="1"/>
            <p:custDataLst>
              <p:tags r:id="rId7"/>
            </p:custDataLst>
          </p:nvPr>
        </p:nvSpPr>
        <p:spPr>
          <a:xfrm>
            <a:off x="521970" y="976312"/>
            <a:ext cx="8100000" cy="3655219"/>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KSO_TEMPLATE" hidden="1"/>
          <p:cNvSpPr/>
          <p:nvPr userDrawn="1">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ustDataLst>
      <p:tags r:id="rId9"/>
    </p:custDataLst>
  </p:cSld>
  <p:clrMap bg1="lt1" tx1="dk1" bg2="lt2" tx2="dk2" accent1="accent1" accent2="accent2" accent3="accent3" accent4="accent4" accent5="accent5" accent6="accent6" hlink="hlink" folHlink="folHlink"/>
  <p:sldLayoutIdLst>
    <p:sldLayoutId id="2147483655" r:id="rId1"/>
  </p:sldLayoutIdLst>
  <p:txStyles>
    <p:titleStyle>
      <a:lvl1pPr algn="l" defTabSz="685800" rtl="0" eaLnBrk="1" fontAlgn="auto" latinLnBrk="0" hangingPunct="1">
        <a:lnSpc>
          <a:spcPct val="100000"/>
        </a:lnSpc>
        <a:spcBef>
          <a:spcPct val="0"/>
        </a:spcBef>
        <a:buNone/>
        <a:defRPr kumimoji="0" lang="zh-CN" altLang="en-US" sz="2400" b="0" i="0" u="none" strike="noStrike" kern="1200" cap="none" spc="300" normalizeH="0" baseline="0" smtClean="0">
          <a:ln>
            <a:noFill/>
            <a:prstDash val="sysDot"/>
          </a:ln>
          <a:solidFill>
            <a:schemeClr val="tx1">
              <a:lumMod val="85000"/>
              <a:lumOff val="15000"/>
            </a:schemeClr>
          </a:solidFill>
          <a:uFillTx/>
          <a:latin typeface="+mj-lt"/>
          <a:ea typeface="+mj-lt"/>
          <a:cs typeface="MiSans Normal" panose="00000500000000000000" charset="-122"/>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mn-ea"/>
          <a:ea typeface="+mn-ea"/>
          <a:cs typeface="MiSans Normal" panose="00000500000000000000" charset="-122"/>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135" algn="l"/>
          <a:tab pos="1207135" algn="l"/>
          <a:tab pos="1207135" algn="l"/>
          <a:tab pos="1207135" algn="l"/>
        </a:tabLst>
        <a:defRPr sz="1200" u="none" strike="noStrike" kern="1200" cap="none" spc="150" normalizeH="0" baseline="0">
          <a:solidFill>
            <a:schemeClr val="tx1">
              <a:lumMod val="65000"/>
              <a:lumOff val="35000"/>
            </a:schemeClr>
          </a:solidFill>
          <a:uFillTx/>
          <a:latin typeface="+mn-ea"/>
          <a:ea typeface="+mn-ea"/>
          <a:cs typeface="MiSans Normal" panose="00000500000000000000" charset="-122"/>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mn-ea"/>
          <a:ea typeface="+mn-ea"/>
          <a:cs typeface="MiSans Normal" panose="00000500000000000000" charset="-122"/>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mn-ea"/>
          <a:ea typeface="+mn-ea"/>
          <a:cs typeface="MiSans Normal" panose="00000500000000000000" charset="-122"/>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mn-ea"/>
          <a:ea typeface="+mn-ea"/>
          <a:cs typeface="MiSans Normal" panose="00000500000000000000"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9144000" cy="5143500"/>
          </a:xfrm>
          <a:prstGeom prst="rect">
            <a:avLst/>
          </a:prstGeom>
          <a:gradFill flip="none" rotWithShape="1">
            <a:gsLst>
              <a:gs pos="0">
                <a:schemeClr val="bg1"/>
              </a:gs>
              <a:gs pos="67000">
                <a:schemeClr val="bg2">
                  <a:lumMod val="9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userDrawn="1">
            <p:custDataLst>
              <p:tags r:id="rId3"/>
            </p:custDataLst>
          </p:nvPr>
        </p:nvSpPr>
        <p:spPr>
          <a:xfrm>
            <a:off x="2105025" y="0"/>
            <a:ext cx="7038975" cy="5143500"/>
          </a:xfrm>
          <a:prstGeom prst="rect">
            <a:avLst/>
          </a:prstGeom>
          <a:gradFill>
            <a:gsLst>
              <a:gs pos="61000">
                <a:schemeClr val="accent2">
                  <a:alpha val="0"/>
                </a:schemeClr>
              </a:gs>
              <a:gs pos="100000">
                <a:schemeClr val="accent2">
                  <a:alpha val="3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任意多边形: 形状 8"/>
          <p:cNvSpPr/>
          <p:nvPr userDrawn="1">
            <p:custDataLst>
              <p:tags r:id="rId4"/>
            </p:custDataLst>
          </p:nvPr>
        </p:nvSpPr>
        <p:spPr>
          <a:xfrm rot="5400000">
            <a:off x="8362953" y="4362453"/>
            <a:ext cx="781049" cy="781047"/>
          </a:xfrm>
          <a:custGeom>
            <a:avLst/>
            <a:gdLst>
              <a:gd name="connsiteX0" fmla="*/ 0 w 1394811"/>
              <a:gd name="connsiteY0" fmla="*/ 0 h 1394808"/>
              <a:gd name="connsiteX1" fmla="*/ 1394811 w 1394811"/>
              <a:gd name="connsiteY1" fmla="*/ 0 h 1394808"/>
              <a:gd name="connsiteX2" fmla="*/ 1394811 w 1394811"/>
              <a:gd name="connsiteY2" fmla="*/ 1394808 h 1394808"/>
              <a:gd name="connsiteX3" fmla="*/ 0 w 1394811"/>
              <a:gd name="connsiteY3" fmla="*/ 0 h 1394808"/>
            </a:gdLst>
            <a:ahLst/>
            <a:cxnLst>
              <a:cxn ang="0">
                <a:pos x="connsiteX0" y="connsiteY0"/>
              </a:cxn>
              <a:cxn ang="0">
                <a:pos x="connsiteX1" y="connsiteY1"/>
              </a:cxn>
              <a:cxn ang="0">
                <a:pos x="connsiteX2" y="connsiteY2"/>
              </a:cxn>
              <a:cxn ang="0">
                <a:pos x="connsiteX3" y="connsiteY3"/>
              </a:cxn>
            </a:cxnLst>
            <a:rect l="l" t="t" r="r" b="b"/>
            <a:pathLst>
              <a:path w="1394811" h="1394808">
                <a:moveTo>
                  <a:pt x="0" y="0"/>
                </a:moveTo>
                <a:lnTo>
                  <a:pt x="1394811" y="0"/>
                </a:lnTo>
                <a:lnTo>
                  <a:pt x="1394811" y="1394808"/>
                </a:lnTo>
                <a:cubicBezTo>
                  <a:pt x="624478" y="1394808"/>
                  <a:pt x="0" y="770331"/>
                  <a:pt x="0" y="0"/>
                </a:cubicBezTo>
                <a:close/>
              </a:path>
            </a:pathLst>
          </a:custGeom>
          <a:gradFill flip="none" rotWithShape="1">
            <a:gsLst>
              <a:gs pos="0">
                <a:schemeClr val="accent1"/>
              </a:gs>
              <a:gs pos="100000">
                <a:schemeClr val="accent1">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sp>
      <p:pic>
        <p:nvPicPr>
          <p:cNvPr id="10" name="图片 9"/>
          <p:cNvPicPr>
            <a:picLocks noChangeAspect="1"/>
          </p:cNvPicPr>
          <p:nvPr userDrawn="1">
            <p:custDataLst>
              <p:tags r:id="rId5"/>
            </p:custDataLst>
          </p:nvPr>
        </p:nvPicPr>
        <p:blipFill>
          <a:blip r:embed="rId6"/>
          <a:stretch>
            <a:fillRect/>
          </a:stretch>
        </p:blipFill>
        <p:spPr>
          <a:xfrm>
            <a:off x="7878341" y="4107581"/>
            <a:ext cx="1265659" cy="1035919"/>
          </a:xfrm>
          <a:prstGeom prst="rect">
            <a:avLst/>
          </a:prstGeom>
        </p:spPr>
      </p:pic>
      <p:sp>
        <p:nvSpPr>
          <p:cNvPr id="2" name="标题占位符 1"/>
          <p:cNvSpPr>
            <a:spLocks noGrp="1"/>
          </p:cNvSpPr>
          <p:nvPr>
            <p:ph type="title"/>
            <p:custDataLst>
              <p:tags r:id="rId7"/>
            </p:custDataLst>
          </p:nvPr>
        </p:nvSpPr>
        <p:spPr>
          <a:xfrm>
            <a:off x="521970" y="270000"/>
            <a:ext cx="8100000" cy="54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8"/>
            </p:custDataLst>
          </p:nvPr>
        </p:nvSpPr>
        <p:spPr>
          <a:xfrm>
            <a:off x="521970" y="976312"/>
            <a:ext cx="8100000" cy="3655219"/>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9"/>
            </p:custDataLst>
          </p:nvPr>
        </p:nvSpPr>
        <p:spPr>
          <a:xfrm>
            <a:off x="521970" y="4767263"/>
            <a:ext cx="2057400" cy="273844"/>
          </a:xfrm>
          <a:prstGeom prst="rect">
            <a:avLst/>
          </a:prstGeom>
        </p:spPr>
        <p:txBody>
          <a:bodyPr vert="horz" wrap="square" lIns="91440" tIns="45720" rIns="91440" bIns="45720" rtlCol="0" anchor="ctr">
            <a:normAutofit/>
          </a:bodyPr>
          <a:lstStyle>
            <a:lvl1pPr algn="l">
              <a:defRPr sz="9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0"/>
            </p:custDataLst>
          </p:nvPr>
        </p:nvSpPr>
        <p:spPr>
          <a:xfrm>
            <a:off x="3028950" y="4767263"/>
            <a:ext cx="3086100" cy="273844"/>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1"/>
            </p:custDataLst>
          </p:nvPr>
        </p:nvSpPr>
        <p:spPr>
          <a:xfrm>
            <a:off x="6565487" y="4767263"/>
            <a:ext cx="2057400" cy="273844"/>
          </a:xfrm>
          <a:prstGeom prst="rect">
            <a:avLst/>
          </a:prstGeom>
        </p:spPr>
        <p:txBody>
          <a:bodyPr vert="horz" wrap="square" lIns="91440" tIns="45720" rIns="91440" bIns="45720" rtlCol="0" anchor="ctr">
            <a:normAutofit/>
          </a:bodyPr>
          <a:lstStyle>
            <a:lvl1pPr algn="r">
              <a:defRPr sz="900">
                <a:solidFill>
                  <a:schemeClr val="tx1">
                    <a:tint val="75000"/>
                  </a:schemeClr>
                </a:solidFill>
              </a:defRPr>
            </a:lvl1pPr>
          </a:lstStyle>
          <a:p>
            <a:fld id="{BE5F26B5-172A-4DC2-B0B7-181CFC56B87C}" type="slidenum">
              <a:rPr lang="zh-CN" altLang="en-US" smtClean="0"/>
            </a:fld>
            <a:endParaRPr lang="zh-CN" altLang="en-US"/>
          </a:p>
        </p:txBody>
      </p:sp>
      <p:sp>
        <p:nvSpPr>
          <p:cNvPr id="12" name="KSO_TEMPLATE" hidden="1"/>
          <p:cNvSpPr/>
          <p:nvPr userDrawn="1">
            <p:custDataLst>
              <p:tags r:id="rId1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685800" rtl="0" eaLnBrk="1" latinLnBrk="0" hangingPunct="1">
        <a:lnSpc>
          <a:spcPct val="100000"/>
        </a:lnSpc>
        <a:spcBef>
          <a:spcPct val="0"/>
        </a:spcBef>
        <a:buNone/>
        <a:defRPr sz="2400" b="1" kern="1200">
          <a:solidFill>
            <a:schemeClr val="tx2"/>
          </a:solidFill>
          <a:latin typeface="+mj-lt"/>
          <a:ea typeface="+mj-ea"/>
          <a:cs typeface="+mj-cs"/>
        </a:defRPr>
      </a:lvl1pPr>
    </p:titleStyle>
    <p:bodyStyle>
      <a:lvl1pPr marL="171450" indent="-171450" algn="l" defTabSz="685800" rtl="0" eaLnBrk="1" latinLnBrk="0" hangingPunct="1">
        <a:lnSpc>
          <a:spcPct val="130000"/>
        </a:lnSpc>
        <a:spcBef>
          <a:spcPts val="750"/>
        </a:spcBef>
        <a:buFont typeface="Arial" panose="020B0604020202020204" pitchFamily="34" charset="0"/>
        <a:buChar char="•"/>
        <a:defRPr sz="1800" kern="1200">
          <a:solidFill>
            <a:schemeClr val="tx1"/>
          </a:solidFill>
          <a:latin typeface="+mn-lt"/>
          <a:ea typeface="+mn-ea"/>
          <a:cs typeface="+mn-cs"/>
        </a:defRPr>
      </a:lvl1pPr>
      <a:lvl2pPr marL="403860" indent="-154940" algn="l" defTabSz="685800" rtl="0" eaLnBrk="1" latinLnBrk="0" hangingPunct="1">
        <a:lnSpc>
          <a:spcPct val="130000"/>
        </a:lnSpc>
        <a:spcBef>
          <a:spcPts val="0"/>
        </a:spcBef>
        <a:buFont typeface="Arial" panose="020B0604020202020204" pitchFamily="34" charset="0"/>
        <a:buChar char="•"/>
        <a:defRPr sz="1500" kern="1200">
          <a:solidFill>
            <a:schemeClr val="tx1">
              <a:lumMod val="65000"/>
              <a:lumOff val="35000"/>
            </a:schemeClr>
          </a:solidFill>
          <a:latin typeface="+mn-lt"/>
          <a:ea typeface="+mn-ea"/>
          <a:cs typeface="+mn-cs"/>
        </a:defRPr>
      </a:lvl2pPr>
      <a:lvl3pPr marL="599440" indent="-121285" algn="l" defTabSz="685800" rtl="0" eaLnBrk="1" latinLnBrk="0" hangingPunct="1">
        <a:lnSpc>
          <a:spcPct val="130000"/>
        </a:lnSpc>
        <a:spcBef>
          <a:spcPts val="0"/>
        </a:spcBef>
        <a:buFont typeface="Arial" panose="020B0604020202020204" pitchFamily="34" charset="0"/>
        <a:buChar char="•"/>
        <a:defRPr sz="1350" kern="1200">
          <a:solidFill>
            <a:schemeClr val="tx1">
              <a:lumMod val="65000"/>
              <a:lumOff val="35000"/>
            </a:schemeClr>
          </a:solidFill>
          <a:latin typeface="+mn-lt"/>
          <a:ea typeface="+mn-ea"/>
          <a:cs typeface="+mn-cs"/>
        </a:defRPr>
      </a:lvl3pPr>
      <a:lvl4pPr marL="772795" indent="-111760" algn="l" defTabSz="6858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926465" indent="-95250" algn="l" defTabSz="685800" rtl="0" eaLnBrk="1" latinLnBrk="0" hangingPunct="1">
        <a:lnSpc>
          <a:spcPct val="130000"/>
        </a:lnSpc>
        <a:spcBef>
          <a:spcPts val="0"/>
        </a:spcBef>
        <a:buFont typeface="Arial" panose="020B0604020202020204" pitchFamily="34" charset="0"/>
        <a:buChar char="•"/>
        <a:defRPr sz="1050" kern="1200">
          <a:solidFill>
            <a:schemeClr val="tx1">
              <a:lumMod val="65000"/>
              <a:lumOff val="3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多边形 6"/>
          <p:cNvSpPr/>
          <p:nvPr userDrawn="1">
            <p:custDataLst>
              <p:tags r:id="rId2"/>
            </p:custDataLst>
          </p:nvPr>
        </p:nvSpPr>
        <p:spPr>
          <a:xfrm rot="5400000" flipV="1">
            <a:off x="-225742" y="226219"/>
            <a:ext cx="740569" cy="288608"/>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iSans Normal" panose="00000500000000000000" charset="-122"/>
            </a:endParaRPr>
          </a:p>
        </p:txBody>
      </p:sp>
      <p:sp>
        <p:nvSpPr>
          <p:cNvPr id="9" name="日期占位符 8"/>
          <p:cNvSpPr>
            <a:spLocks noGrp="1"/>
          </p:cNvSpPr>
          <p:nvPr>
            <p:ph type="dt" sz="half" idx="10"/>
            <p:custDataLst>
              <p:tags r:id="rId3"/>
            </p:custDataLst>
          </p:nvPr>
        </p:nvSpPr>
        <p:spPr>
          <a:xfrm>
            <a:off x="521970" y="4767263"/>
            <a:ext cx="2057400" cy="273844"/>
          </a:xfrm>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1"/>
            <p:custDataLst>
              <p:tags r:id="rId4"/>
            </p:custDataLst>
          </p:nvPr>
        </p:nvSpPr>
        <p:spPr>
          <a:xfrm>
            <a:off x="3028950" y="4767263"/>
            <a:ext cx="3086100" cy="273844"/>
          </a:xfrm>
        </p:spPr>
        <p:txBody>
          <a:bodyPr/>
          <a:lstStyle/>
          <a:p>
            <a:endParaRPr lang="zh-CN" altLang="en-US" dirty="0"/>
          </a:p>
        </p:txBody>
      </p:sp>
      <p:sp>
        <p:nvSpPr>
          <p:cNvPr id="11" name="灯片编号占位符 10"/>
          <p:cNvSpPr>
            <a:spLocks noGrp="1"/>
          </p:cNvSpPr>
          <p:nvPr>
            <p:ph type="sldNum" sz="quarter" idx="12"/>
            <p:custDataLst>
              <p:tags r:id="rId5"/>
            </p:custDataLst>
          </p:nvPr>
        </p:nvSpPr>
        <p:spPr>
          <a:xfrm>
            <a:off x="6565487" y="4767263"/>
            <a:ext cx="2057400" cy="273844"/>
          </a:xfrm>
        </p:spPr>
        <p:txBody>
          <a:bodyPr/>
          <a:lstStyle/>
          <a:p>
            <a:fld id="{49AE70B2-8BF9-45C0-BB95-33D1B9D3A854}" type="slidenum">
              <a:rPr lang="zh-CN" altLang="en-US" smtClean="0"/>
            </a:fld>
            <a:endParaRPr lang="zh-CN" altLang="en-US" dirty="0"/>
          </a:p>
        </p:txBody>
      </p:sp>
      <p:sp>
        <p:nvSpPr>
          <p:cNvPr id="2" name="标题占位符 1"/>
          <p:cNvSpPr>
            <a:spLocks noGrp="1"/>
          </p:cNvSpPr>
          <p:nvPr>
            <p:ph type="title"/>
            <p:custDataLst>
              <p:tags r:id="rId6"/>
            </p:custDataLst>
          </p:nvPr>
        </p:nvSpPr>
        <p:spPr>
          <a:xfrm>
            <a:off x="521970" y="270000"/>
            <a:ext cx="8100000" cy="540000"/>
          </a:xfrm>
          <a:prstGeom prst="rect">
            <a:avLst/>
          </a:prstGeom>
          <a:noFill/>
        </p:spPr>
        <p:txBody>
          <a:bodyPr vert="horz" wrap="square" lIns="0" tIns="0" rIns="0" bIns="0" rtlCol="0" anchor="b" anchorCtr="0">
            <a:normAutofit/>
          </a:bodyPr>
          <a:lstStyle/>
          <a:p>
            <a:pPr marL="0" marR="0" lvl="0">
              <a:buClrTx/>
              <a:buSzTx/>
              <a:buFontTx/>
            </a:pPr>
            <a:r>
              <a:rPr lang="zh-CN" altLang="en-US" dirty="0"/>
              <a:t>单击此处编辑母版标题样式</a:t>
            </a:r>
            <a:endParaRPr lang="zh-CN" altLang="en-US" dirty="0"/>
          </a:p>
        </p:txBody>
      </p:sp>
      <p:sp>
        <p:nvSpPr>
          <p:cNvPr id="3" name="文本占位符 2"/>
          <p:cNvSpPr>
            <a:spLocks noGrp="1"/>
          </p:cNvSpPr>
          <p:nvPr>
            <p:ph type="body" idx="1"/>
            <p:custDataLst>
              <p:tags r:id="rId7"/>
            </p:custDataLst>
          </p:nvPr>
        </p:nvSpPr>
        <p:spPr>
          <a:xfrm>
            <a:off x="521970" y="976312"/>
            <a:ext cx="8100000" cy="3655219"/>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KSO_TEMPLATE" hidden="1"/>
          <p:cNvSpPr/>
          <p:nvPr userDrawn="1">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ustDataLst>
      <p:tags r:id="rId9"/>
    </p:custDataLst>
  </p:cSld>
  <p:clrMap bg1="lt1" tx1="dk1" bg2="lt2" tx2="dk2" accent1="accent1" accent2="accent2" accent3="accent3" accent4="accent4" accent5="accent5" accent6="accent6" hlink="hlink" folHlink="folHlink"/>
  <p:sldLayoutIdLst>
    <p:sldLayoutId id="2147483659" r:id="rId1"/>
  </p:sldLayoutIdLst>
  <p:txStyles>
    <p:titleStyle>
      <a:lvl1pPr algn="l" defTabSz="685800" rtl="0" eaLnBrk="1" fontAlgn="auto" latinLnBrk="0" hangingPunct="1">
        <a:lnSpc>
          <a:spcPct val="100000"/>
        </a:lnSpc>
        <a:spcBef>
          <a:spcPct val="0"/>
        </a:spcBef>
        <a:buNone/>
        <a:defRPr kumimoji="0" lang="zh-CN" altLang="en-US" sz="2400" b="0" i="0" u="none" strike="noStrike" kern="1200" cap="none" spc="300" normalizeH="0" baseline="0" smtClean="0">
          <a:ln>
            <a:noFill/>
            <a:prstDash val="sysDot"/>
          </a:ln>
          <a:solidFill>
            <a:schemeClr val="tx1">
              <a:lumMod val="85000"/>
              <a:lumOff val="15000"/>
            </a:schemeClr>
          </a:solidFill>
          <a:uFillTx/>
          <a:latin typeface="+mj-lt"/>
          <a:ea typeface="+mj-lt"/>
          <a:cs typeface="MiSans Normal" panose="00000500000000000000" charset="-122"/>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mn-ea"/>
          <a:ea typeface="+mn-ea"/>
          <a:cs typeface="MiSans Normal" panose="00000500000000000000" charset="-122"/>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135" algn="l"/>
          <a:tab pos="1207135" algn="l"/>
          <a:tab pos="1207135" algn="l"/>
          <a:tab pos="1207135" algn="l"/>
        </a:tabLst>
        <a:defRPr sz="1200" u="none" strike="noStrike" kern="1200" cap="none" spc="150" normalizeH="0" baseline="0">
          <a:solidFill>
            <a:schemeClr val="tx1">
              <a:lumMod val="65000"/>
              <a:lumOff val="35000"/>
            </a:schemeClr>
          </a:solidFill>
          <a:uFillTx/>
          <a:latin typeface="+mn-ea"/>
          <a:ea typeface="+mn-ea"/>
          <a:cs typeface="MiSans Normal" panose="00000500000000000000" charset="-122"/>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mn-ea"/>
          <a:ea typeface="+mn-ea"/>
          <a:cs typeface="MiSans Normal" panose="00000500000000000000" charset="-122"/>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mn-ea"/>
          <a:ea typeface="+mn-ea"/>
          <a:cs typeface="MiSans Normal" panose="00000500000000000000" charset="-122"/>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mn-ea"/>
          <a:ea typeface="+mn-ea"/>
          <a:cs typeface="MiSans Normal" panose="00000500000000000000"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2"/>
            </p:custDataLst>
          </p:nvPr>
        </p:nvSpPr>
        <p:spPr>
          <a:xfrm>
            <a:off x="456300" y="456300"/>
            <a:ext cx="8226900" cy="529200"/>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456300" y="1117800"/>
            <a:ext cx="8226900" cy="3569400"/>
          </a:xfrm>
          <a:prstGeom prst="rect">
            <a:avLst/>
          </a:prstGeom>
        </p:spPr>
        <p:txBody>
          <a:bodyPr vert="horz" wrap="square"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4"/>
            </p:custDataLst>
          </p:nvPr>
        </p:nvSpPr>
        <p:spPr>
          <a:xfrm>
            <a:off x="459000" y="4735800"/>
            <a:ext cx="2025000" cy="237600"/>
          </a:xfrm>
          <a:prstGeom prst="rect">
            <a:avLst/>
          </a:prstGeom>
        </p:spPr>
        <p:txBody>
          <a:bodyPr vert="horz" wrap="square"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5"/>
            </p:custDataLst>
          </p:nvPr>
        </p:nvSpPr>
        <p:spPr>
          <a:xfrm>
            <a:off x="3087000" y="4735800"/>
            <a:ext cx="2970000" cy="237600"/>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6"/>
            </p:custDataLst>
          </p:nvPr>
        </p:nvSpPr>
        <p:spPr>
          <a:xfrm>
            <a:off x="6658200" y="4735800"/>
            <a:ext cx="2025000" cy="237600"/>
          </a:xfrm>
          <a:prstGeom prst="rect">
            <a:avLst/>
          </a:prstGeom>
        </p:spPr>
        <p:txBody>
          <a:bodyPr vert="horz" wrap="square"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8" name="KSO_TEMPLATE" hidden="1"/>
          <p:cNvSpPr/>
          <p:nvPr userDrawn="1">
            <p:custDataLst>
              <p:tags r:id="rId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135" algn="l"/>
          <a:tab pos="1207135" algn="l"/>
          <a:tab pos="1207135" algn="l"/>
          <a:tab pos="1207135" algn="l"/>
        </a:tabLst>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4"/>
            </p:custDataLst>
          </p:nvPr>
        </p:nvSpPr>
        <p:spPr>
          <a:xfrm>
            <a:off x="456300" y="456300"/>
            <a:ext cx="8226900" cy="5292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5"/>
            </p:custDataLst>
          </p:nvPr>
        </p:nvSpPr>
        <p:spPr>
          <a:xfrm>
            <a:off x="456300" y="1117800"/>
            <a:ext cx="8226900" cy="35694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6"/>
            </p:custDataLst>
          </p:nvPr>
        </p:nvSpPr>
        <p:spPr>
          <a:xfrm>
            <a:off x="459000" y="4735800"/>
            <a:ext cx="2025000" cy="237600"/>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7"/>
            </p:custDataLst>
          </p:nvPr>
        </p:nvSpPr>
        <p:spPr>
          <a:xfrm>
            <a:off x="3087000" y="4735800"/>
            <a:ext cx="2970000" cy="237600"/>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8"/>
            </p:custDataLst>
          </p:nvPr>
        </p:nvSpPr>
        <p:spPr>
          <a:xfrm>
            <a:off x="6658200" y="4735800"/>
            <a:ext cx="2025000" cy="237600"/>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8" name="KSO_TEMPLATE" hidden="1"/>
          <p:cNvSpPr/>
          <p:nvPr userDrawn="1">
            <p:custDataLst>
              <p:tags r:id="rId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mj-ea"/>
          <a:ea typeface="+mj-ea"/>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mn-ea"/>
          <a:ea typeface="+mn-ea"/>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135" algn="l"/>
          <a:tab pos="1207135" algn="l"/>
          <a:tab pos="1207135" algn="l"/>
          <a:tab pos="1207135" algn="l"/>
        </a:tabLst>
        <a:defRPr sz="1200" u="none" strike="noStrike" kern="1200" cap="none" spc="150" normalizeH="0" baseline="0">
          <a:solidFill>
            <a:schemeClr val="tx1">
              <a:lumMod val="65000"/>
              <a:lumOff val="35000"/>
            </a:schemeClr>
          </a:solidFill>
          <a:uFillTx/>
          <a:latin typeface="+mn-ea"/>
          <a:ea typeface="+mn-ea"/>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mn-ea"/>
          <a:ea typeface="+mn-ea"/>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mn-ea"/>
          <a:ea typeface="+mn-ea"/>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mn-ea"/>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多边形 6"/>
          <p:cNvSpPr/>
          <p:nvPr userDrawn="1">
            <p:custDataLst>
              <p:tags r:id="rId2"/>
            </p:custDataLst>
          </p:nvPr>
        </p:nvSpPr>
        <p:spPr>
          <a:xfrm rot="5400000" flipV="1">
            <a:off x="-225742" y="226219"/>
            <a:ext cx="740569" cy="288608"/>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iSans Normal" panose="00000500000000000000" charset="-122"/>
            </a:endParaRPr>
          </a:p>
        </p:txBody>
      </p:sp>
      <p:sp>
        <p:nvSpPr>
          <p:cNvPr id="9" name="日期占位符 8"/>
          <p:cNvSpPr>
            <a:spLocks noGrp="1"/>
          </p:cNvSpPr>
          <p:nvPr>
            <p:ph type="dt" sz="half" idx="10"/>
            <p:custDataLst>
              <p:tags r:id="rId3"/>
            </p:custDataLst>
          </p:nvPr>
        </p:nvSpPr>
        <p:spPr>
          <a:xfrm>
            <a:off x="521970" y="4767263"/>
            <a:ext cx="2057400" cy="273844"/>
          </a:xfrm>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1"/>
            <p:custDataLst>
              <p:tags r:id="rId4"/>
            </p:custDataLst>
          </p:nvPr>
        </p:nvSpPr>
        <p:spPr>
          <a:xfrm>
            <a:off x="3028950" y="4767263"/>
            <a:ext cx="3086100" cy="273844"/>
          </a:xfrm>
        </p:spPr>
        <p:txBody>
          <a:bodyPr/>
          <a:lstStyle/>
          <a:p>
            <a:endParaRPr lang="zh-CN" altLang="en-US" dirty="0"/>
          </a:p>
        </p:txBody>
      </p:sp>
      <p:sp>
        <p:nvSpPr>
          <p:cNvPr id="11" name="灯片编号占位符 10"/>
          <p:cNvSpPr>
            <a:spLocks noGrp="1"/>
          </p:cNvSpPr>
          <p:nvPr>
            <p:ph type="sldNum" sz="quarter" idx="12"/>
            <p:custDataLst>
              <p:tags r:id="rId5"/>
            </p:custDataLst>
          </p:nvPr>
        </p:nvSpPr>
        <p:spPr>
          <a:xfrm>
            <a:off x="6565487" y="4767263"/>
            <a:ext cx="2057400" cy="273844"/>
          </a:xfrm>
        </p:spPr>
        <p:txBody>
          <a:bodyPr/>
          <a:lstStyle/>
          <a:p>
            <a:fld id="{49AE70B2-8BF9-45C0-BB95-33D1B9D3A854}" type="slidenum">
              <a:rPr lang="zh-CN" altLang="en-US" smtClean="0"/>
            </a:fld>
            <a:endParaRPr lang="zh-CN" altLang="en-US" dirty="0"/>
          </a:p>
        </p:txBody>
      </p:sp>
      <p:sp>
        <p:nvSpPr>
          <p:cNvPr id="2" name="标题占位符 1"/>
          <p:cNvSpPr>
            <a:spLocks noGrp="1"/>
          </p:cNvSpPr>
          <p:nvPr>
            <p:ph type="title"/>
            <p:custDataLst>
              <p:tags r:id="rId6"/>
            </p:custDataLst>
          </p:nvPr>
        </p:nvSpPr>
        <p:spPr>
          <a:xfrm>
            <a:off x="521970" y="270000"/>
            <a:ext cx="8100000" cy="540000"/>
          </a:xfrm>
          <a:prstGeom prst="rect">
            <a:avLst/>
          </a:prstGeom>
          <a:noFill/>
        </p:spPr>
        <p:txBody>
          <a:bodyPr vert="horz" wrap="square" lIns="0" tIns="0" rIns="0" bIns="0" rtlCol="0" anchor="b" anchorCtr="0">
            <a:normAutofit/>
          </a:bodyPr>
          <a:lstStyle/>
          <a:p>
            <a:pPr marL="0" marR="0" lvl="0">
              <a:buClrTx/>
              <a:buSzTx/>
              <a:buFontTx/>
            </a:pPr>
            <a:r>
              <a:rPr lang="zh-CN" altLang="en-US" dirty="0"/>
              <a:t>单击此处编辑母版标题样式</a:t>
            </a:r>
            <a:endParaRPr lang="zh-CN" altLang="en-US" dirty="0"/>
          </a:p>
        </p:txBody>
      </p:sp>
      <p:sp>
        <p:nvSpPr>
          <p:cNvPr id="3" name="文本占位符 2"/>
          <p:cNvSpPr>
            <a:spLocks noGrp="1"/>
          </p:cNvSpPr>
          <p:nvPr>
            <p:ph type="body" idx="1"/>
            <p:custDataLst>
              <p:tags r:id="rId7"/>
            </p:custDataLst>
          </p:nvPr>
        </p:nvSpPr>
        <p:spPr>
          <a:xfrm>
            <a:off x="521970" y="976312"/>
            <a:ext cx="8100000" cy="3655219"/>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KSO_TEMPLATE" hidden="1"/>
          <p:cNvSpPr/>
          <p:nvPr userDrawn="1">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ustDataLst>
      <p:tags r:id="rId9"/>
    </p:custDataLst>
  </p:cSld>
  <p:clrMap bg1="lt1" tx1="dk1" bg2="lt2" tx2="dk2" accent1="accent1" accent2="accent2" accent3="accent3" accent4="accent4" accent5="accent5" accent6="accent6" hlink="hlink" folHlink="folHlink"/>
  <p:sldLayoutIdLst>
    <p:sldLayoutId id="2147483671" r:id="rId1"/>
  </p:sldLayoutIdLst>
  <p:txStyles>
    <p:titleStyle>
      <a:lvl1pPr algn="l" defTabSz="685800" rtl="0" eaLnBrk="1" fontAlgn="auto" latinLnBrk="0" hangingPunct="1">
        <a:lnSpc>
          <a:spcPct val="100000"/>
        </a:lnSpc>
        <a:spcBef>
          <a:spcPct val="0"/>
        </a:spcBef>
        <a:buNone/>
        <a:defRPr kumimoji="0" lang="zh-CN" altLang="en-US" sz="2400" b="0" i="0" u="none" strike="noStrike" kern="1200" cap="none" spc="300" normalizeH="0" baseline="0" smtClean="0">
          <a:ln>
            <a:noFill/>
            <a:prstDash val="sysDot"/>
          </a:ln>
          <a:solidFill>
            <a:schemeClr val="tx1">
              <a:lumMod val="85000"/>
              <a:lumOff val="15000"/>
            </a:schemeClr>
          </a:solidFill>
          <a:uFillTx/>
          <a:latin typeface="+mj-lt"/>
          <a:ea typeface="+mj-lt"/>
          <a:cs typeface="MiSans Normal" panose="00000500000000000000" charset="-122"/>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mn-ea"/>
          <a:ea typeface="+mn-ea"/>
          <a:cs typeface="MiSans Normal" panose="00000500000000000000" charset="-122"/>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135" algn="l"/>
          <a:tab pos="1207135" algn="l"/>
          <a:tab pos="1207135" algn="l"/>
          <a:tab pos="1207135" algn="l"/>
        </a:tabLst>
        <a:defRPr sz="1200" u="none" strike="noStrike" kern="1200" cap="none" spc="150" normalizeH="0" baseline="0">
          <a:solidFill>
            <a:schemeClr val="tx1">
              <a:lumMod val="65000"/>
              <a:lumOff val="35000"/>
            </a:schemeClr>
          </a:solidFill>
          <a:uFillTx/>
          <a:latin typeface="+mn-ea"/>
          <a:ea typeface="+mn-ea"/>
          <a:cs typeface="MiSans Normal" panose="00000500000000000000" charset="-122"/>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mn-ea"/>
          <a:ea typeface="+mn-ea"/>
          <a:cs typeface="MiSans Normal" panose="00000500000000000000" charset="-122"/>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mn-ea"/>
          <a:ea typeface="+mn-ea"/>
          <a:cs typeface="MiSans Normal" panose="00000500000000000000" charset="-122"/>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mn-ea"/>
          <a:ea typeface="+mn-ea"/>
          <a:cs typeface="MiSans Normal" panose="00000500000000000000"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5.xml"/><Relationship Id="rId2" Type="http://schemas.openxmlformats.org/officeDocument/2006/relationships/tags" Target="../tags/tag124.xml"/><Relationship Id="rId1" Type="http://schemas.openxmlformats.org/officeDocument/2006/relationships/tags" Target="../tags/tag123.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8.jpe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image" Target="../media/image10.png"/><Relationship Id="rId7" Type="http://schemas.openxmlformats.org/officeDocument/2006/relationships/tags" Target="../tags/tag193.xml"/><Relationship Id="rId6" Type="http://schemas.openxmlformats.org/officeDocument/2006/relationships/image" Target="../media/image9.png"/><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2" Type="http://schemas.openxmlformats.org/officeDocument/2006/relationships/notesSlide" Target="../notesSlides/notesSlide8.xml"/><Relationship Id="rId11" Type="http://schemas.openxmlformats.org/officeDocument/2006/relationships/slideLayout" Target="../slideLayouts/slideLayout1.xml"/><Relationship Id="rId10" Type="http://schemas.openxmlformats.org/officeDocument/2006/relationships/image" Target="../media/image11.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196.xml"/><Relationship Id="rId3" Type="http://schemas.openxmlformats.org/officeDocument/2006/relationships/tags" Target="../tags/tag195.xml"/><Relationship Id="rId2" Type="http://schemas.openxmlformats.org/officeDocument/2006/relationships/image" Target="../media/image12.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9" Type="http://schemas.openxmlformats.org/officeDocument/2006/relationships/slideLayout" Target="../slideLayouts/slideLayout6.xml"/><Relationship Id="rId18" Type="http://schemas.openxmlformats.org/officeDocument/2006/relationships/tags" Target="../tags/tag142.xml"/><Relationship Id="rId17" Type="http://schemas.openxmlformats.org/officeDocument/2006/relationships/tags" Target="../tags/tag141.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tags" Target="../tags/tag125.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tags" Target="../tags/tag197.xml"/></Relationships>
</file>

<file path=ppt/slides/_rels/slide25.xml.rels><?xml version="1.0" encoding="UTF-8" standalone="yes"?>
<Relationships xmlns="http://schemas.openxmlformats.org/package/2006/relationships"><Relationship Id="rId9" Type="http://schemas.openxmlformats.org/officeDocument/2006/relationships/tags" Target="../tags/tag207.xml"/><Relationship Id="rId8" Type="http://schemas.openxmlformats.org/officeDocument/2006/relationships/tags" Target="../tags/tag206.xml"/><Relationship Id="rId7" Type="http://schemas.openxmlformats.org/officeDocument/2006/relationships/tags" Target="../tags/tag205.xml"/><Relationship Id="rId6" Type="http://schemas.openxmlformats.org/officeDocument/2006/relationships/tags" Target="../tags/tag204.xml"/><Relationship Id="rId5" Type="http://schemas.openxmlformats.org/officeDocument/2006/relationships/tags" Target="../tags/tag203.xml"/><Relationship Id="rId4" Type="http://schemas.openxmlformats.org/officeDocument/2006/relationships/tags" Target="../tags/tag202.xml"/><Relationship Id="rId3" Type="http://schemas.openxmlformats.org/officeDocument/2006/relationships/tags" Target="../tags/tag201.xml"/><Relationship Id="rId2" Type="http://schemas.openxmlformats.org/officeDocument/2006/relationships/tags" Target="../tags/tag200.xml"/><Relationship Id="rId19" Type="http://schemas.openxmlformats.org/officeDocument/2006/relationships/notesSlide" Target="../notesSlides/notesSlide21.xml"/><Relationship Id="rId18" Type="http://schemas.openxmlformats.org/officeDocument/2006/relationships/slideLayout" Target="../slideLayouts/slideLayout1.xml"/><Relationship Id="rId17" Type="http://schemas.openxmlformats.org/officeDocument/2006/relationships/image" Target="../media/image32.png"/><Relationship Id="rId16" Type="http://schemas.openxmlformats.org/officeDocument/2006/relationships/image" Target="../media/image31.png"/><Relationship Id="rId15" Type="http://schemas.openxmlformats.org/officeDocument/2006/relationships/image" Target="../media/image30.png"/><Relationship Id="rId14" Type="http://schemas.openxmlformats.org/officeDocument/2006/relationships/image" Target="../media/image29.png"/><Relationship Id="rId13" Type="http://schemas.openxmlformats.org/officeDocument/2006/relationships/tags" Target="../tags/tag211.xml"/><Relationship Id="rId12" Type="http://schemas.openxmlformats.org/officeDocument/2006/relationships/tags" Target="../tags/tag210.xml"/><Relationship Id="rId11" Type="http://schemas.openxmlformats.org/officeDocument/2006/relationships/tags" Target="../tags/tag209.xml"/><Relationship Id="rId10" Type="http://schemas.openxmlformats.org/officeDocument/2006/relationships/tags" Target="../tags/tag208.xml"/><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9" Type="http://schemas.openxmlformats.org/officeDocument/2006/relationships/tags" Target="../tags/tag219.xml"/><Relationship Id="rId8" Type="http://schemas.openxmlformats.org/officeDocument/2006/relationships/tags" Target="../tags/tag218.xml"/><Relationship Id="rId7" Type="http://schemas.openxmlformats.org/officeDocument/2006/relationships/tags" Target="../tags/tag217.xm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 Id="rId3" Type="http://schemas.openxmlformats.org/officeDocument/2006/relationships/tags" Target="../tags/tag213.xml"/><Relationship Id="rId2" Type="http://schemas.openxmlformats.org/officeDocument/2006/relationships/tags" Target="../tags/tag212.xml"/><Relationship Id="rId17" Type="http://schemas.openxmlformats.org/officeDocument/2006/relationships/notesSlide" Target="../notesSlides/notesSlide22.xml"/><Relationship Id="rId16" Type="http://schemas.openxmlformats.org/officeDocument/2006/relationships/slideLayout" Target="../slideLayouts/slideLayout1.xml"/><Relationship Id="rId15" Type="http://schemas.openxmlformats.org/officeDocument/2006/relationships/image" Target="../media/image35.png"/><Relationship Id="rId14" Type="http://schemas.openxmlformats.org/officeDocument/2006/relationships/image" Target="../media/image34.jpeg"/><Relationship Id="rId13" Type="http://schemas.openxmlformats.org/officeDocument/2006/relationships/image" Target="../media/image33.jpeg"/><Relationship Id="rId12" Type="http://schemas.openxmlformats.org/officeDocument/2006/relationships/tags" Target="../tags/tag222.xml"/><Relationship Id="rId11" Type="http://schemas.openxmlformats.org/officeDocument/2006/relationships/tags" Target="../tags/tag221.xml"/><Relationship Id="rId10" Type="http://schemas.openxmlformats.org/officeDocument/2006/relationships/tags" Target="../tags/tag220.xml"/><Relationship Id="rId1" Type="http://schemas.openxmlformats.org/officeDocument/2006/relationships/image" Target="../media/image2.jpeg"/></Relationships>
</file>

<file path=ppt/slides/_rels/slide27.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tags" Target="../tags/tag226.xml"/><Relationship Id="rId7" Type="http://schemas.openxmlformats.org/officeDocument/2006/relationships/image" Target="../media/image37.png"/><Relationship Id="rId6" Type="http://schemas.openxmlformats.org/officeDocument/2006/relationships/tags" Target="../tags/tag225.xml"/><Relationship Id="rId5" Type="http://schemas.openxmlformats.org/officeDocument/2006/relationships/image" Target="../media/image36.png"/><Relationship Id="rId4" Type="http://schemas.openxmlformats.org/officeDocument/2006/relationships/tags" Target="../tags/tag224.xml"/><Relationship Id="rId3" Type="http://schemas.openxmlformats.org/officeDocument/2006/relationships/slide" Target="slide1.xml"/><Relationship Id="rId21" Type="http://schemas.openxmlformats.org/officeDocument/2006/relationships/slideLayout" Target="../slideLayouts/slideLayout10.xml"/><Relationship Id="rId20" Type="http://schemas.openxmlformats.org/officeDocument/2006/relationships/tags" Target="../tags/tag238.xml"/><Relationship Id="rId2" Type="http://schemas.openxmlformats.org/officeDocument/2006/relationships/tags" Target="../tags/tag223.xml"/><Relationship Id="rId19" Type="http://schemas.openxmlformats.org/officeDocument/2006/relationships/tags" Target="../tags/tag237.xml"/><Relationship Id="rId18" Type="http://schemas.openxmlformats.org/officeDocument/2006/relationships/tags" Target="../tags/tag236.xml"/><Relationship Id="rId17" Type="http://schemas.openxmlformats.org/officeDocument/2006/relationships/tags" Target="../tags/tag235.xml"/><Relationship Id="rId16" Type="http://schemas.openxmlformats.org/officeDocument/2006/relationships/tags" Target="../tags/tag234.xml"/><Relationship Id="rId15" Type="http://schemas.openxmlformats.org/officeDocument/2006/relationships/tags" Target="../tags/tag233.xml"/><Relationship Id="rId14" Type="http://schemas.openxmlformats.org/officeDocument/2006/relationships/tags" Target="../tags/tag232.xml"/><Relationship Id="rId13" Type="http://schemas.openxmlformats.org/officeDocument/2006/relationships/tags" Target="../tags/tag231.xml"/><Relationship Id="rId12" Type="http://schemas.openxmlformats.org/officeDocument/2006/relationships/tags" Target="../tags/tag230.xml"/><Relationship Id="rId11" Type="http://schemas.openxmlformats.org/officeDocument/2006/relationships/tags" Target="../tags/tag229.xml"/><Relationship Id="rId10" Type="http://schemas.openxmlformats.org/officeDocument/2006/relationships/tags" Target="../tags/tag228.xml"/><Relationship Id="rId1" Type="http://schemas.openxmlformats.org/officeDocument/2006/relationships/image" Target="../media/image2.jpeg"/></Relationships>
</file>

<file path=ppt/slides/_rels/slide28.xml.rels><?xml version="1.0" encoding="UTF-8" standalone="yes"?>
<Relationships xmlns="http://schemas.openxmlformats.org/package/2006/relationships"><Relationship Id="rId9" Type="http://schemas.openxmlformats.org/officeDocument/2006/relationships/tags" Target="../tags/tag245.xml"/><Relationship Id="rId8" Type="http://schemas.openxmlformats.org/officeDocument/2006/relationships/tags" Target="../tags/tag244.xml"/><Relationship Id="rId7" Type="http://schemas.openxmlformats.org/officeDocument/2006/relationships/tags" Target="../tags/tag243.xml"/><Relationship Id="rId6" Type="http://schemas.openxmlformats.org/officeDocument/2006/relationships/tags" Target="../tags/tag242.xml"/><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image" Target="../media/image38.png"/><Relationship Id="rId2" Type="http://schemas.openxmlformats.org/officeDocument/2006/relationships/tags" Target="../tags/tag239.xml"/><Relationship Id="rId17" Type="http://schemas.openxmlformats.org/officeDocument/2006/relationships/slideLayout" Target="../slideLayouts/slideLayout10.xml"/><Relationship Id="rId16" Type="http://schemas.openxmlformats.org/officeDocument/2006/relationships/tags" Target="../tags/tag250.xml"/><Relationship Id="rId15" Type="http://schemas.openxmlformats.org/officeDocument/2006/relationships/slide" Target="slide1.xml"/><Relationship Id="rId14" Type="http://schemas.openxmlformats.org/officeDocument/2006/relationships/tags" Target="../tags/tag249.xml"/><Relationship Id="rId13" Type="http://schemas.openxmlformats.org/officeDocument/2006/relationships/image" Target="../media/image39.jpeg"/><Relationship Id="rId12" Type="http://schemas.openxmlformats.org/officeDocument/2006/relationships/tags" Target="../tags/tag248.xml"/><Relationship Id="rId11" Type="http://schemas.openxmlformats.org/officeDocument/2006/relationships/tags" Target="../tags/tag247.xml"/><Relationship Id="rId10" Type="http://schemas.openxmlformats.org/officeDocument/2006/relationships/tags" Target="../tags/tag246.xml"/><Relationship Id="rId1" Type="http://schemas.openxmlformats.org/officeDocument/2006/relationships/image" Target="../media/image2.jpeg"/></Relationships>
</file>

<file path=ppt/slides/_rels/slide29.xml.rels><?xml version="1.0" encoding="UTF-8" standalone="yes"?>
<Relationships xmlns="http://schemas.openxmlformats.org/package/2006/relationships"><Relationship Id="rId9" Type="http://schemas.openxmlformats.org/officeDocument/2006/relationships/tags" Target="../tags/tag258.xml"/><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3" Type="http://schemas.openxmlformats.org/officeDocument/2006/relationships/tags" Target="../tags/tag252.xml"/><Relationship Id="rId20" Type="http://schemas.openxmlformats.org/officeDocument/2006/relationships/slideLayout" Target="../slideLayouts/slideLayout10.xml"/><Relationship Id="rId2" Type="http://schemas.openxmlformats.org/officeDocument/2006/relationships/tags" Target="../tags/tag251.xml"/><Relationship Id="rId19" Type="http://schemas.openxmlformats.org/officeDocument/2006/relationships/tags" Target="../tags/tag266.xml"/><Relationship Id="rId18" Type="http://schemas.openxmlformats.org/officeDocument/2006/relationships/slide" Target="slide1.xml"/><Relationship Id="rId17" Type="http://schemas.openxmlformats.org/officeDocument/2006/relationships/tags" Target="../tags/tag265.xml"/><Relationship Id="rId16" Type="http://schemas.openxmlformats.org/officeDocument/2006/relationships/image" Target="../media/image40.png"/><Relationship Id="rId15" Type="http://schemas.openxmlformats.org/officeDocument/2006/relationships/tags" Target="../tags/tag264.xml"/><Relationship Id="rId14" Type="http://schemas.openxmlformats.org/officeDocument/2006/relationships/tags" Target="../tags/tag263.xml"/><Relationship Id="rId13" Type="http://schemas.openxmlformats.org/officeDocument/2006/relationships/tags" Target="../tags/tag262.xml"/><Relationship Id="rId12" Type="http://schemas.openxmlformats.org/officeDocument/2006/relationships/tags" Target="../tags/tag261.xml"/><Relationship Id="rId11" Type="http://schemas.openxmlformats.org/officeDocument/2006/relationships/tags" Target="../tags/tag260.xml"/><Relationship Id="rId10" Type="http://schemas.openxmlformats.org/officeDocument/2006/relationships/tags" Target="../tags/tag259.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s>
</file>

<file path=ppt/slides/_rels/slide30.xml.rels><?xml version="1.0" encoding="UTF-8" standalone="yes"?>
<Relationships xmlns="http://schemas.openxmlformats.org/package/2006/relationships"><Relationship Id="rId9" Type="http://schemas.openxmlformats.org/officeDocument/2006/relationships/tags" Target="../tags/tag274.xml"/><Relationship Id="rId8" Type="http://schemas.openxmlformats.org/officeDocument/2006/relationships/tags" Target="../tags/tag273.xml"/><Relationship Id="rId7" Type="http://schemas.openxmlformats.org/officeDocument/2006/relationships/tags" Target="../tags/tag272.xml"/><Relationship Id="rId6" Type="http://schemas.openxmlformats.org/officeDocument/2006/relationships/tags" Target="../tags/tag271.xml"/><Relationship Id="rId5" Type="http://schemas.openxmlformats.org/officeDocument/2006/relationships/tags" Target="../tags/tag270.xml"/><Relationship Id="rId4" Type="http://schemas.openxmlformats.org/officeDocument/2006/relationships/tags" Target="../tags/tag269.xml"/><Relationship Id="rId3" Type="http://schemas.openxmlformats.org/officeDocument/2006/relationships/tags" Target="../tags/tag268.xml"/><Relationship Id="rId2" Type="http://schemas.openxmlformats.org/officeDocument/2006/relationships/tags" Target="../tags/tag267.xml"/><Relationship Id="rId18" Type="http://schemas.openxmlformats.org/officeDocument/2006/relationships/slideLayout" Target="../slideLayouts/slideLayout10.xml"/><Relationship Id="rId17" Type="http://schemas.openxmlformats.org/officeDocument/2006/relationships/tags" Target="../tags/tag281.xml"/><Relationship Id="rId16" Type="http://schemas.openxmlformats.org/officeDocument/2006/relationships/image" Target="../media/image41.png"/><Relationship Id="rId15" Type="http://schemas.openxmlformats.org/officeDocument/2006/relationships/tags" Target="../tags/tag280.xml"/><Relationship Id="rId14" Type="http://schemas.openxmlformats.org/officeDocument/2006/relationships/tags" Target="../tags/tag279.xml"/><Relationship Id="rId13" Type="http://schemas.openxmlformats.org/officeDocument/2006/relationships/tags" Target="../tags/tag278.xml"/><Relationship Id="rId12" Type="http://schemas.openxmlformats.org/officeDocument/2006/relationships/tags" Target="../tags/tag277.xml"/><Relationship Id="rId11" Type="http://schemas.openxmlformats.org/officeDocument/2006/relationships/tags" Target="../tags/tag276.xml"/><Relationship Id="rId10" Type="http://schemas.openxmlformats.org/officeDocument/2006/relationships/tags" Target="../tags/tag275.xml"/><Relationship Id="rId1" Type="http://schemas.openxmlformats.org/officeDocument/2006/relationships/image" Target="../media/image2.jpeg"/></Relationships>
</file>

<file path=ppt/slides/_rels/slide31.xml.rels><?xml version="1.0" encoding="UTF-8" standalone="yes"?>
<Relationships xmlns="http://schemas.openxmlformats.org/package/2006/relationships"><Relationship Id="rId9" Type="http://schemas.openxmlformats.org/officeDocument/2006/relationships/tags" Target="../tags/tag289.xml"/><Relationship Id="rId8" Type="http://schemas.openxmlformats.org/officeDocument/2006/relationships/tags" Target="../tags/tag288.xml"/><Relationship Id="rId7" Type="http://schemas.openxmlformats.org/officeDocument/2006/relationships/tags" Target="../tags/tag287.xml"/><Relationship Id="rId6" Type="http://schemas.openxmlformats.org/officeDocument/2006/relationships/tags" Target="../tags/tag286.xml"/><Relationship Id="rId5" Type="http://schemas.openxmlformats.org/officeDocument/2006/relationships/tags" Target="../tags/tag285.xml"/><Relationship Id="rId4" Type="http://schemas.openxmlformats.org/officeDocument/2006/relationships/tags" Target="../tags/tag284.xml"/><Relationship Id="rId3" Type="http://schemas.openxmlformats.org/officeDocument/2006/relationships/tags" Target="../tags/tag283.xml"/><Relationship Id="rId2" Type="http://schemas.openxmlformats.org/officeDocument/2006/relationships/tags" Target="../tags/tag282.xml"/><Relationship Id="rId19" Type="http://schemas.openxmlformats.org/officeDocument/2006/relationships/notesSlide" Target="../notesSlides/notesSlide23.xml"/><Relationship Id="rId18" Type="http://schemas.openxmlformats.org/officeDocument/2006/relationships/slideLayout" Target="../slideLayouts/slideLayout1.xml"/><Relationship Id="rId17" Type="http://schemas.openxmlformats.org/officeDocument/2006/relationships/tags" Target="../tags/tag293.xml"/><Relationship Id="rId16" Type="http://schemas.openxmlformats.org/officeDocument/2006/relationships/tags" Target="../tags/tag292.xml"/><Relationship Id="rId15" Type="http://schemas.openxmlformats.org/officeDocument/2006/relationships/tags" Target="../tags/tag291.xml"/><Relationship Id="rId14" Type="http://schemas.openxmlformats.org/officeDocument/2006/relationships/image" Target="../media/image46.png"/><Relationship Id="rId13" Type="http://schemas.openxmlformats.org/officeDocument/2006/relationships/image" Target="../media/image45.png"/><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tags" Target="../tags/tag290.xml"/><Relationship Id="rId1" Type="http://schemas.openxmlformats.org/officeDocument/2006/relationships/image" Target="../media/image42.jpeg"/></Relationships>
</file>

<file path=ppt/slides/_rels/slide32.xml.rels><?xml version="1.0" encoding="UTF-8" standalone="yes"?>
<Relationships xmlns="http://schemas.openxmlformats.org/package/2006/relationships"><Relationship Id="rId9" Type="http://schemas.openxmlformats.org/officeDocument/2006/relationships/tags" Target="../tags/tag300.xml"/><Relationship Id="rId8" Type="http://schemas.openxmlformats.org/officeDocument/2006/relationships/tags" Target="../tags/tag299.xml"/><Relationship Id="rId7" Type="http://schemas.openxmlformats.org/officeDocument/2006/relationships/tags" Target="../tags/tag298.xml"/><Relationship Id="rId6" Type="http://schemas.openxmlformats.org/officeDocument/2006/relationships/tags" Target="../tags/tag297.xml"/><Relationship Id="rId5" Type="http://schemas.openxmlformats.org/officeDocument/2006/relationships/image" Target="../media/image48.png"/><Relationship Id="rId4" Type="http://schemas.openxmlformats.org/officeDocument/2006/relationships/tags" Target="../tags/tag296.xml"/><Relationship Id="rId3" Type="http://schemas.openxmlformats.org/officeDocument/2006/relationships/tags" Target="../tags/tag295.xml"/><Relationship Id="rId27" Type="http://schemas.openxmlformats.org/officeDocument/2006/relationships/notesSlide" Target="../notesSlides/notesSlide24.xml"/><Relationship Id="rId26" Type="http://schemas.openxmlformats.org/officeDocument/2006/relationships/slideLayout" Target="../slideLayouts/slideLayout1.xml"/><Relationship Id="rId25" Type="http://schemas.openxmlformats.org/officeDocument/2006/relationships/tags" Target="../tags/tag313.xml"/><Relationship Id="rId24" Type="http://schemas.openxmlformats.org/officeDocument/2006/relationships/tags" Target="../tags/tag312.xml"/><Relationship Id="rId23" Type="http://schemas.openxmlformats.org/officeDocument/2006/relationships/image" Target="../media/image51.png"/><Relationship Id="rId22" Type="http://schemas.openxmlformats.org/officeDocument/2006/relationships/tags" Target="../tags/tag311.xml"/><Relationship Id="rId21" Type="http://schemas.openxmlformats.org/officeDocument/2006/relationships/tags" Target="../tags/tag310.xml"/><Relationship Id="rId20" Type="http://schemas.openxmlformats.org/officeDocument/2006/relationships/tags" Target="../tags/tag309.xml"/><Relationship Id="rId2" Type="http://schemas.openxmlformats.org/officeDocument/2006/relationships/tags" Target="../tags/tag294.xml"/><Relationship Id="rId19" Type="http://schemas.openxmlformats.org/officeDocument/2006/relationships/tags" Target="../tags/tag308.xml"/><Relationship Id="rId18" Type="http://schemas.openxmlformats.org/officeDocument/2006/relationships/tags" Target="../tags/tag307.xml"/><Relationship Id="rId17" Type="http://schemas.openxmlformats.org/officeDocument/2006/relationships/image" Target="../media/image50.png"/><Relationship Id="rId16" Type="http://schemas.openxmlformats.org/officeDocument/2006/relationships/tags" Target="../tags/tag306.xml"/><Relationship Id="rId15" Type="http://schemas.openxmlformats.org/officeDocument/2006/relationships/tags" Target="../tags/tag305.xml"/><Relationship Id="rId14" Type="http://schemas.openxmlformats.org/officeDocument/2006/relationships/tags" Target="../tags/tag304.xml"/><Relationship Id="rId13" Type="http://schemas.openxmlformats.org/officeDocument/2006/relationships/tags" Target="../tags/tag303.xml"/><Relationship Id="rId12" Type="http://schemas.openxmlformats.org/officeDocument/2006/relationships/tags" Target="../tags/tag302.xml"/><Relationship Id="rId11" Type="http://schemas.openxmlformats.org/officeDocument/2006/relationships/image" Target="../media/image49.png"/><Relationship Id="rId10" Type="http://schemas.openxmlformats.org/officeDocument/2006/relationships/tags" Target="../tags/tag301.xml"/><Relationship Id="rId1" Type="http://schemas.openxmlformats.org/officeDocument/2006/relationships/image" Target="../media/image47.jpeg"/></Relationships>
</file>

<file path=ppt/slides/_rels/slide33.xml.rels><?xml version="1.0" encoding="UTF-8" standalone="yes"?>
<Relationships xmlns="http://schemas.openxmlformats.org/package/2006/relationships"><Relationship Id="rId9" Type="http://schemas.openxmlformats.org/officeDocument/2006/relationships/tags" Target="../tags/tag320.xml"/><Relationship Id="rId8" Type="http://schemas.openxmlformats.org/officeDocument/2006/relationships/tags" Target="../tags/tag319.xml"/><Relationship Id="rId7" Type="http://schemas.openxmlformats.org/officeDocument/2006/relationships/tags" Target="../tags/tag318.xml"/><Relationship Id="rId6" Type="http://schemas.openxmlformats.org/officeDocument/2006/relationships/tags" Target="../tags/tag317.xml"/><Relationship Id="rId5" Type="http://schemas.openxmlformats.org/officeDocument/2006/relationships/image" Target="../media/image51.png"/><Relationship Id="rId4" Type="http://schemas.openxmlformats.org/officeDocument/2006/relationships/tags" Target="../tags/tag316.xml"/><Relationship Id="rId3" Type="http://schemas.openxmlformats.org/officeDocument/2006/relationships/tags" Target="../tags/tag315.xml"/><Relationship Id="rId29" Type="http://schemas.openxmlformats.org/officeDocument/2006/relationships/notesSlide" Target="../notesSlides/notesSlide25.xml"/><Relationship Id="rId28" Type="http://schemas.openxmlformats.org/officeDocument/2006/relationships/slideLayout" Target="../slideLayouts/slideLayout1.xml"/><Relationship Id="rId27" Type="http://schemas.openxmlformats.org/officeDocument/2006/relationships/tags" Target="../tags/tag335.xml"/><Relationship Id="rId26" Type="http://schemas.openxmlformats.org/officeDocument/2006/relationships/tags" Target="../tags/tag334.xml"/><Relationship Id="rId25" Type="http://schemas.openxmlformats.org/officeDocument/2006/relationships/tags" Target="../tags/tag333.xml"/><Relationship Id="rId24" Type="http://schemas.openxmlformats.org/officeDocument/2006/relationships/image" Target="../media/image49.png"/><Relationship Id="rId23" Type="http://schemas.openxmlformats.org/officeDocument/2006/relationships/tags" Target="../tags/tag332.xml"/><Relationship Id="rId22" Type="http://schemas.openxmlformats.org/officeDocument/2006/relationships/tags" Target="../tags/tag331.xml"/><Relationship Id="rId21" Type="http://schemas.openxmlformats.org/officeDocument/2006/relationships/tags" Target="../tags/tag330.xml"/><Relationship Id="rId20" Type="http://schemas.openxmlformats.org/officeDocument/2006/relationships/tags" Target="../tags/tag329.xml"/><Relationship Id="rId2" Type="http://schemas.openxmlformats.org/officeDocument/2006/relationships/tags" Target="../tags/tag314.xml"/><Relationship Id="rId19" Type="http://schemas.openxmlformats.org/officeDocument/2006/relationships/tags" Target="../tags/tag328.xml"/><Relationship Id="rId18" Type="http://schemas.openxmlformats.org/officeDocument/2006/relationships/image" Target="../media/image50.png"/><Relationship Id="rId17" Type="http://schemas.openxmlformats.org/officeDocument/2006/relationships/tags" Target="../tags/tag327.xml"/><Relationship Id="rId16" Type="http://schemas.openxmlformats.org/officeDocument/2006/relationships/tags" Target="../tags/tag326.xml"/><Relationship Id="rId15" Type="http://schemas.openxmlformats.org/officeDocument/2006/relationships/tags" Target="../tags/tag325.xml"/><Relationship Id="rId14" Type="http://schemas.openxmlformats.org/officeDocument/2006/relationships/tags" Target="../tags/tag324.xml"/><Relationship Id="rId13" Type="http://schemas.openxmlformats.org/officeDocument/2006/relationships/tags" Target="../tags/tag323.xml"/><Relationship Id="rId12" Type="http://schemas.openxmlformats.org/officeDocument/2006/relationships/image" Target="../media/image48.png"/><Relationship Id="rId11" Type="http://schemas.openxmlformats.org/officeDocument/2006/relationships/tags" Target="../tags/tag322.xml"/><Relationship Id="rId10" Type="http://schemas.openxmlformats.org/officeDocument/2006/relationships/tags" Target="../tags/tag321.xml"/><Relationship Id="rId1" Type="http://schemas.openxmlformats.org/officeDocument/2006/relationships/image" Target="../media/image2.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38.xml"/><Relationship Id="rId2" Type="http://schemas.openxmlformats.org/officeDocument/2006/relationships/tags" Target="../tags/tag337.xml"/><Relationship Id="rId1" Type="http://schemas.openxmlformats.org/officeDocument/2006/relationships/tags" Target="../tags/tag336.xml"/></Relationships>
</file>

<file path=ppt/slides/_rels/slide35.xml.rels><?xml version="1.0" encoding="UTF-8" standalone="yes"?>
<Relationships xmlns="http://schemas.openxmlformats.org/package/2006/relationships"><Relationship Id="rId9" Type="http://schemas.openxmlformats.org/officeDocument/2006/relationships/tags" Target="../tags/tag346.xml"/><Relationship Id="rId8" Type="http://schemas.openxmlformats.org/officeDocument/2006/relationships/tags" Target="../tags/tag345.xml"/><Relationship Id="rId7" Type="http://schemas.openxmlformats.org/officeDocument/2006/relationships/tags" Target="../tags/tag344.xml"/><Relationship Id="rId6" Type="http://schemas.openxmlformats.org/officeDocument/2006/relationships/tags" Target="../tags/tag343.xml"/><Relationship Id="rId5" Type="http://schemas.openxmlformats.org/officeDocument/2006/relationships/tags" Target="../tags/tag342.xml"/><Relationship Id="rId4" Type="http://schemas.openxmlformats.org/officeDocument/2006/relationships/tags" Target="../tags/tag341.xml"/><Relationship Id="rId31" Type="http://schemas.openxmlformats.org/officeDocument/2006/relationships/notesSlide" Target="../notesSlides/notesSlide26.xml"/><Relationship Id="rId30" Type="http://schemas.openxmlformats.org/officeDocument/2006/relationships/slideLayout" Target="../slideLayouts/slideLayout11.xml"/><Relationship Id="rId3" Type="http://schemas.openxmlformats.org/officeDocument/2006/relationships/tags" Target="../tags/tag340.xml"/><Relationship Id="rId29" Type="http://schemas.openxmlformats.org/officeDocument/2006/relationships/tags" Target="../tags/tag362.xml"/><Relationship Id="rId28" Type="http://schemas.openxmlformats.org/officeDocument/2006/relationships/tags" Target="../tags/tag361.xml"/><Relationship Id="rId27" Type="http://schemas.openxmlformats.org/officeDocument/2006/relationships/tags" Target="../tags/tag360.xml"/><Relationship Id="rId26" Type="http://schemas.openxmlformats.org/officeDocument/2006/relationships/tags" Target="../tags/tag359.xml"/><Relationship Id="rId25" Type="http://schemas.openxmlformats.org/officeDocument/2006/relationships/tags" Target="../tags/tag358.xml"/><Relationship Id="rId24" Type="http://schemas.openxmlformats.org/officeDocument/2006/relationships/tags" Target="../tags/tag357.xml"/><Relationship Id="rId23" Type="http://schemas.openxmlformats.org/officeDocument/2006/relationships/tags" Target="../tags/tag356.xml"/><Relationship Id="rId22" Type="http://schemas.openxmlformats.org/officeDocument/2006/relationships/tags" Target="../tags/tag355.xml"/><Relationship Id="rId21" Type="http://schemas.openxmlformats.org/officeDocument/2006/relationships/image" Target="../media/image2.svg"/><Relationship Id="rId20" Type="http://schemas.openxmlformats.org/officeDocument/2006/relationships/image" Target="../media/image54.png"/><Relationship Id="rId2" Type="http://schemas.openxmlformats.org/officeDocument/2006/relationships/tags" Target="../tags/tag339.xml"/><Relationship Id="rId19" Type="http://schemas.openxmlformats.org/officeDocument/2006/relationships/tags" Target="../tags/tag354.xml"/><Relationship Id="rId18" Type="http://schemas.openxmlformats.org/officeDocument/2006/relationships/tags" Target="../tags/tag353.xml"/><Relationship Id="rId17" Type="http://schemas.openxmlformats.org/officeDocument/2006/relationships/tags" Target="../tags/tag352.xml"/><Relationship Id="rId16" Type="http://schemas.openxmlformats.org/officeDocument/2006/relationships/tags" Target="../tags/tag351.xml"/><Relationship Id="rId15" Type="http://schemas.openxmlformats.org/officeDocument/2006/relationships/tags" Target="../tags/tag350.xml"/><Relationship Id="rId14" Type="http://schemas.openxmlformats.org/officeDocument/2006/relationships/tags" Target="../tags/tag349.xml"/><Relationship Id="rId13" Type="http://schemas.openxmlformats.org/officeDocument/2006/relationships/tags" Target="../tags/tag348.xml"/><Relationship Id="rId12" Type="http://schemas.openxmlformats.org/officeDocument/2006/relationships/tags" Target="../tags/tag347.xml"/><Relationship Id="rId11" Type="http://schemas.openxmlformats.org/officeDocument/2006/relationships/image" Target="../media/image1.svg"/><Relationship Id="rId10" Type="http://schemas.openxmlformats.org/officeDocument/2006/relationships/image" Target="../media/image53.png"/><Relationship Id="rId1" Type="http://schemas.openxmlformats.org/officeDocument/2006/relationships/image" Target="../media/image52.jpeg"/></Relationships>
</file>

<file path=ppt/slides/_rels/slide36.xml.rels><?xml version="1.0" encoding="UTF-8" standalone="yes"?>
<Relationships xmlns="http://schemas.openxmlformats.org/package/2006/relationships"><Relationship Id="rId9" Type="http://schemas.openxmlformats.org/officeDocument/2006/relationships/tags" Target="../tags/tag369.xml"/><Relationship Id="rId8" Type="http://schemas.openxmlformats.org/officeDocument/2006/relationships/tags" Target="../tags/tag368.xml"/><Relationship Id="rId7" Type="http://schemas.openxmlformats.org/officeDocument/2006/relationships/tags" Target="../tags/tag367.xml"/><Relationship Id="rId6" Type="http://schemas.openxmlformats.org/officeDocument/2006/relationships/tags" Target="../tags/tag366.xml"/><Relationship Id="rId5" Type="http://schemas.openxmlformats.org/officeDocument/2006/relationships/tags" Target="../tags/tag365.xml"/><Relationship Id="rId4" Type="http://schemas.openxmlformats.org/officeDocument/2006/relationships/tags" Target="../tags/tag364.xml"/><Relationship Id="rId3" Type="http://schemas.openxmlformats.org/officeDocument/2006/relationships/tags" Target="../tags/tag363.xml"/><Relationship Id="rId20" Type="http://schemas.openxmlformats.org/officeDocument/2006/relationships/notesSlide" Target="../notesSlides/notesSlide27.xml"/><Relationship Id="rId2" Type="http://schemas.openxmlformats.org/officeDocument/2006/relationships/image" Target="../media/image56.jpeg"/><Relationship Id="rId19" Type="http://schemas.openxmlformats.org/officeDocument/2006/relationships/slideLayout" Target="../slideLayouts/slideLayout1.xml"/><Relationship Id="rId18" Type="http://schemas.openxmlformats.org/officeDocument/2006/relationships/tags" Target="../tags/tag378.xml"/><Relationship Id="rId17" Type="http://schemas.openxmlformats.org/officeDocument/2006/relationships/tags" Target="../tags/tag377.xml"/><Relationship Id="rId16" Type="http://schemas.openxmlformats.org/officeDocument/2006/relationships/tags" Target="../tags/tag376.xml"/><Relationship Id="rId15" Type="http://schemas.openxmlformats.org/officeDocument/2006/relationships/tags" Target="../tags/tag375.xml"/><Relationship Id="rId14" Type="http://schemas.openxmlformats.org/officeDocument/2006/relationships/tags" Target="../tags/tag374.xml"/><Relationship Id="rId13" Type="http://schemas.openxmlformats.org/officeDocument/2006/relationships/tags" Target="../tags/tag373.xml"/><Relationship Id="rId12" Type="http://schemas.openxmlformats.org/officeDocument/2006/relationships/tags" Target="../tags/tag372.xml"/><Relationship Id="rId11" Type="http://schemas.openxmlformats.org/officeDocument/2006/relationships/tags" Target="../tags/tag371.xml"/><Relationship Id="rId10" Type="http://schemas.openxmlformats.org/officeDocument/2006/relationships/tags" Target="../tags/tag370.xml"/><Relationship Id="rId1" Type="http://schemas.openxmlformats.org/officeDocument/2006/relationships/image" Target="../media/image55.jpeg"/></Relationships>
</file>

<file path=ppt/slides/_rels/slide37.xml.rels><?xml version="1.0" encoding="UTF-8" standalone="yes"?>
<Relationships xmlns="http://schemas.openxmlformats.org/package/2006/relationships"><Relationship Id="rId9" Type="http://schemas.openxmlformats.org/officeDocument/2006/relationships/tags" Target="../tags/tag384.xml"/><Relationship Id="rId8" Type="http://schemas.openxmlformats.org/officeDocument/2006/relationships/tags" Target="../tags/tag383.xml"/><Relationship Id="rId7" Type="http://schemas.openxmlformats.org/officeDocument/2006/relationships/image" Target="../media/image58.png"/><Relationship Id="rId6" Type="http://schemas.openxmlformats.org/officeDocument/2006/relationships/tags" Target="../tags/tag382.xml"/><Relationship Id="rId51" Type="http://schemas.openxmlformats.org/officeDocument/2006/relationships/notesSlide" Target="../notesSlides/notesSlide28.xml"/><Relationship Id="rId50" Type="http://schemas.openxmlformats.org/officeDocument/2006/relationships/slideLayout" Target="../slideLayouts/slideLayout1.xml"/><Relationship Id="rId5" Type="http://schemas.openxmlformats.org/officeDocument/2006/relationships/tags" Target="../tags/tag381.xml"/><Relationship Id="rId49" Type="http://schemas.openxmlformats.org/officeDocument/2006/relationships/tags" Target="../tags/tag420.xml"/><Relationship Id="rId48" Type="http://schemas.openxmlformats.org/officeDocument/2006/relationships/tags" Target="../tags/tag419.xml"/><Relationship Id="rId47" Type="http://schemas.openxmlformats.org/officeDocument/2006/relationships/tags" Target="../tags/tag418.xml"/><Relationship Id="rId46" Type="http://schemas.openxmlformats.org/officeDocument/2006/relationships/tags" Target="../tags/tag417.xml"/><Relationship Id="rId45" Type="http://schemas.openxmlformats.org/officeDocument/2006/relationships/tags" Target="../tags/tag416.xml"/><Relationship Id="rId44" Type="http://schemas.openxmlformats.org/officeDocument/2006/relationships/tags" Target="../tags/tag415.xml"/><Relationship Id="rId43" Type="http://schemas.openxmlformats.org/officeDocument/2006/relationships/tags" Target="../tags/tag414.xml"/><Relationship Id="rId42" Type="http://schemas.openxmlformats.org/officeDocument/2006/relationships/image" Target="../media/image62.png"/><Relationship Id="rId41" Type="http://schemas.openxmlformats.org/officeDocument/2006/relationships/tags" Target="../tags/tag413.xml"/><Relationship Id="rId40" Type="http://schemas.openxmlformats.org/officeDocument/2006/relationships/tags" Target="../tags/tag412.xml"/><Relationship Id="rId4" Type="http://schemas.openxmlformats.org/officeDocument/2006/relationships/tags" Target="../tags/tag380.xml"/><Relationship Id="rId39" Type="http://schemas.openxmlformats.org/officeDocument/2006/relationships/tags" Target="../tags/tag411.xml"/><Relationship Id="rId38" Type="http://schemas.openxmlformats.org/officeDocument/2006/relationships/tags" Target="../tags/tag410.xml"/><Relationship Id="rId37" Type="http://schemas.openxmlformats.org/officeDocument/2006/relationships/tags" Target="../tags/tag409.xml"/><Relationship Id="rId36" Type="http://schemas.openxmlformats.org/officeDocument/2006/relationships/tags" Target="../tags/tag408.xml"/><Relationship Id="rId35" Type="http://schemas.openxmlformats.org/officeDocument/2006/relationships/tags" Target="../tags/tag407.xml"/><Relationship Id="rId34" Type="http://schemas.openxmlformats.org/officeDocument/2006/relationships/tags" Target="../tags/tag406.xml"/><Relationship Id="rId33" Type="http://schemas.openxmlformats.org/officeDocument/2006/relationships/tags" Target="../tags/tag405.xml"/><Relationship Id="rId32" Type="http://schemas.openxmlformats.org/officeDocument/2006/relationships/tags" Target="../tags/tag404.xml"/><Relationship Id="rId31" Type="http://schemas.openxmlformats.org/officeDocument/2006/relationships/tags" Target="../tags/tag403.xml"/><Relationship Id="rId30" Type="http://schemas.openxmlformats.org/officeDocument/2006/relationships/image" Target="../media/image61.png"/><Relationship Id="rId3" Type="http://schemas.openxmlformats.org/officeDocument/2006/relationships/image" Target="../media/image57.png"/><Relationship Id="rId29" Type="http://schemas.openxmlformats.org/officeDocument/2006/relationships/tags" Target="../tags/tag402.xml"/><Relationship Id="rId28" Type="http://schemas.openxmlformats.org/officeDocument/2006/relationships/tags" Target="../tags/tag401.xml"/><Relationship Id="rId27" Type="http://schemas.openxmlformats.org/officeDocument/2006/relationships/tags" Target="../tags/tag400.xml"/><Relationship Id="rId26" Type="http://schemas.openxmlformats.org/officeDocument/2006/relationships/tags" Target="../tags/tag399.xml"/><Relationship Id="rId25" Type="http://schemas.openxmlformats.org/officeDocument/2006/relationships/tags" Target="../tags/tag398.xml"/><Relationship Id="rId24" Type="http://schemas.openxmlformats.org/officeDocument/2006/relationships/tags" Target="../tags/tag397.xml"/><Relationship Id="rId23" Type="http://schemas.openxmlformats.org/officeDocument/2006/relationships/tags" Target="../tags/tag396.xml"/><Relationship Id="rId22" Type="http://schemas.openxmlformats.org/officeDocument/2006/relationships/tags" Target="../tags/tag395.xml"/><Relationship Id="rId21" Type="http://schemas.openxmlformats.org/officeDocument/2006/relationships/tags" Target="../tags/tag394.xml"/><Relationship Id="rId20" Type="http://schemas.openxmlformats.org/officeDocument/2006/relationships/tags" Target="../tags/tag393.xml"/><Relationship Id="rId2" Type="http://schemas.openxmlformats.org/officeDocument/2006/relationships/tags" Target="../tags/tag379.xml"/><Relationship Id="rId19" Type="http://schemas.openxmlformats.org/officeDocument/2006/relationships/tags" Target="../tags/tag392.xml"/><Relationship Id="rId18" Type="http://schemas.openxmlformats.org/officeDocument/2006/relationships/image" Target="../media/image60.png"/><Relationship Id="rId17" Type="http://schemas.openxmlformats.org/officeDocument/2006/relationships/tags" Target="../tags/tag391.xml"/><Relationship Id="rId16" Type="http://schemas.openxmlformats.org/officeDocument/2006/relationships/tags" Target="../tags/tag390.xml"/><Relationship Id="rId15" Type="http://schemas.openxmlformats.org/officeDocument/2006/relationships/tags" Target="../tags/tag389.xml"/><Relationship Id="rId14" Type="http://schemas.openxmlformats.org/officeDocument/2006/relationships/tags" Target="../tags/tag388.xml"/><Relationship Id="rId13" Type="http://schemas.openxmlformats.org/officeDocument/2006/relationships/tags" Target="../tags/tag387.xml"/><Relationship Id="rId12" Type="http://schemas.openxmlformats.org/officeDocument/2006/relationships/tags" Target="../tags/tag386.xml"/><Relationship Id="rId11" Type="http://schemas.openxmlformats.org/officeDocument/2006/relationships/image" Target="../media/image59.png"/><Relationship Id="rId10" Type="http://schemas.openxmlformats.org/officeDocument/2006/relationships/tags" Target="../tags/tag385.xml"/><Relationship Id="rId1" Type="http://schemas.openxmlformats.org/officeDocument/2006/relationships/image" Target="../media/image2.jpe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23.xml"/><Relationship Id="rId2" Type="http://schemas.openxmlformats.org/officeDocument/2006/relationships/tags" Target="../tags/tag422.xml"/><Relationship Id="rId1" Type="http://schemas.openxmlformats.org/officeDocument/2006/relationships/tags" Target="../tags/tag421.xml"/></Relationships>
</file>

<file path=ppt/slides/_rels/slide39.xml.rels><?xml version="1.0" encoding="UTF-8" standalone="yes"?>
<Relationships xmlns="http://schemas.openxmlformats.org/package/2006/relationships"><Relationship Id="rId9" Type="http://schemas.openxmlformats.org/officeDocument/2006/relationships/tags" Target="../tags/tag431.xml"/><Relationship Id="rId8" Type="http://schemas.openxmlformats.org/officeDocument/2006/relationships/tags" Target="../tags/tag430.xml"/><Relationship Id="rId7" Type="http://schemas.openxmlformats.org/officeDocument/2006/relationships/tags" Target="../tags/tag429.xml"/><Relationship Id="rId6" Type="http://schemas.openxmlformats.org/officeDocument/2006/relationships/tags" Target="../tags/tag428.xml"/><Relationship Id="rId5" Type="http://schemas.openxmlformats.org/officeDocument/2006/relationships/tags" Target="../tags/tag427.xml"/><Relationship Id="rId4" Type="http://schemas.openxmlformats.org/officeDocument/2006/relationships/tags" Target="../tags/tag426.xml"/><Relationship Id="rId39" Type="http://schemas.openxmlformats.org/officeDocument/2006/relationships/notesSlide" Target="../notesSlides/notesSlide29.xml"/><Relationship Id="rId38" Type="http://schemas.openxmlformats.org/officeDocument/2006/relationships/slideLayout" Target="../slideLayouts/slideLayout12.xml"/><Relationship Id="rId37" Type="http://schemas.openxmlformats.org/officeDocument/2006/relationships/tags" Target="../tags/tag451.xml"/><Relationship Id="rId36" Type="http://schemas.openxmlformats.org/officeDocument/2006/relationships/tags" Target="../tags/tag450.xml"/><Relationship Id="rId35" Type="http://schemas.openxmlformats.org/officeDocument/2006/relationships/tags" Target="../tags/tag449.xml"/><Relationship Id="rId34" Type="http://schemas.openxmlformats.org/officeDocument/2006/relationships/tags" Target="../tags/tag448.xml"/><Relationship Id="rId33" Type="http://schemas.openxmlformats.org/officeDocument/2006/relationships/tags" Target="../tags/tag447.xml"/><Relationship Id="rId32" Type="http://schemas.openxmlformats.org/officeDocument/2006/relationships/tags" Target="../tags/tag446.xml"/><Relationship Id="rId31" Type="http://schemas.openxmlformats.org/officeDocument/2006/relationships/tags" Target="../tags/tag445.xml"/><Relationship Id="rId30" Type="http://schemas.openxmlformats.org/officeDocument/2006/relationships/tags" Target="../tags/tag444.xml"/><Relationship Id="rId3" Type="http://schemas.openxmlformats.org/officeDocument/2006/relationships/tags" Target="../tags/tag425.xml"/><Relationship Id="rId29" Type="http://schemas.openxmlformats.org/officeDocument/2006/relationships/tags" Target="../tags/tag443.xml"/><Relationship Id="rId28" Type="http://schemas.openxmlformats.org/officeDocument/2006/relationships/tags" Target="../tags/tag442.xml"/><Relationship Id="rId27" Type="http://schemas.openxmlformats.org/officeDocument/2006/relationships/tags" Target="../tags/tag441.xml"/><Relationship Id="rId26" Type="http://schemas.openxmlformats.org/officeDocument/2006/relationships/image" Target="../media/image6.svg"/><Relationship Id="rId25" Type="http://schemas.openxmlformats.org/officeDocument/2006/relationships/image" Target="../media/image66.png"/><Relationship Id="rId24" Type="http://schemas.openxmlformats.org/officeDocument/2006/relationships/tags" Target="../tags/tag440.xml"/><Relationship Id="rId23" Type="http://schemas.openxmlformats.org/officeDocument/2006/relationships/image" Target="../media/image5.svg"/><Relationship Id="rId22" Type="http://schemas.openxmlformats.org/officeDocument/2006/relationships/image" Target="../media/image65.png"/><Relationship Id="rId21" Type="http://schemas.openxmlformats.org/officeDocument/2006/relationships/tags" Target="../tags/tag439.xml"/><Relationship Id="rId20" Type="http://schemas.openxmlformats.org/officeDocument/2006/relationships/image" Target="../media/image4.svg"/><Relationship Id="rId2" Type="http://schemas.openxmlformats.org/officeDocument/2006/relationships/tags" Target="../tags/tag424.xml"/><Relationship Id="rId19" Type="http://schemas.openxmlformats.org/officeDocument/2006/relationships/image" Target="../media/image64.png"/><Relationship Id="rId18" Type="http://schemas.openxmlformats.org/officeDocument/2006/relationships/tags" Target="../tags/tag438.xml"/><Relationship Id="rId17" Type="http://schemas.openxmlformats.org/officeDocument/2006/relationships/tags" Target="../tags/tag437.xml"/><Relationship Id="rId16" Type="http://schemas.openxmlformats.org/officeDocument/2006/relationships/tags" Target="../tags/tag436.xml"/><Relationship Id="rId15" Type="http://schemas.openxmlformats.org/officeDocument/2006/relationships/tags" Target="../tags/tag435.xml"/><Relationship Id="rId14" Type="http://schemas.openxmlformats.org/officeDocument/2006/relationships/tags" Target="../tags/tag434.xml"/><Relationship Id="rId13" Type="http://schemas.openxmlformats.org/officeDocument/2006/relationships/tags" Target="../tags/tag433.xml"/><Relationship Id="rId12" Type="http://schemas.openxmlformats.org/officeDocument/2006/relationships/tags" Target="../tags/tag432.xml"/><Relationship Id="rId11" Type="http://schemas.openxmlformats.org/officeDocument/2006/relationships/image" Target="../media/image3.svg"/><Relationship Id="rId10" Type="http://schemas.openxmlformats.org/officeDocument/2006/relationships/image" Target="../media/image63.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9" Type="http://schemas.openxmlformats.org/officeDocument/2006/relationships/tags" Target="../tags/tag458.xml"/><Relationship Id="rId8" Type="http://schemas.openxmlformats.org/officeDocument/2006/relationships/image" Target="../media/image3.png"/><Relationship Id="rId7" Type="http://schemas.openxmlformats.org/officeDocument/2006/relationships/tags" Target="../tags/tag457.xml"/><Relationship Id="rId6" Type="http://schemas.openxmlformats.org/officeDocument/2006/relationships/tags" Target="../tags/tag456.xml"/><Relationship Id="rId5" Type="http://schemas.openxmlformats.org/officeDocument/2006/relationships/tags" Target="../tags/tag455.xml"/><Relationship Id="rId4" Type="http://schemas.openxmlformats.org/officeDocument/2006/relationships/tags" Target="../tags/tag454.xml"/><Relationship Id="rId3" Type="http://schemas.openxmlformats.org/officeDocument/2006/relationships/tags" Target="../tags/tag453.xml"/><Relationship Id="rId20" Type="http://schemas.openxmlformats.org/officeDocument/2006/relationships/notesSlide" Target="../notesSlides/notesSlide30.xml"/><Relationship Id="rId2" Type="http://schemas.openxmlformats.org/officeDocument/2006/relationships/tags" Target="../tags/tag452.xml"/><Relationship Id="rId19" Type="http://schemas.openxmlformats.org/officeDocument/2006/relationships/slideLayout" Target="../slideLayouts/slideLayout1.xml"/><Relationship Id="rId18" Type="http://schemas.openxmlformats.org/officeDocument/2006/relationships/tags" Target="../tags/tag467.xml"/><Relationship Id="rId17" Type="http://schemas.openxmlformats.org/officeDocument/2006/relationships/tags" Target="../tags/tag466.xml"/><Relationship Id="rId16" Type="http://schemas.openxmlformats.org/officeDocument/2006/relationships/tags" Target="../tags/tag465.xml"/><Relationship Id="rId15" Type="http://schemas.openxmlformats.org/officeDocument/2006/relationships/tags" Target="../tags/tag464.xml"/><Relationship Id="rId14" Type="http://schemas.openxmlformats.org/officeDocument/2006/relationships/tags" Target="../tags/tag463.xml"/><Relationship Id="rId13" Type="http://schemas.openxmlformats.org/officeDocument/2006/relationships/tags" Target="../tags/tag462.xml"/><Relationship Id="rId12" Type="http://schemas.openxmlformats.org/officeDocument/2006/relationships/tags" Target="../tags/tag461.xml"/><Relationship Id="rId11" Type="http://schemas.openxmlformats.org/officeDocument/2006/relationships/tags" Target="../tags/tag460.xml"/><Relationship Id="rId10" Type="http://schemas.openxmlformats.org/officeDocument/2006/relationships/tags" Target="../tags/tag459.xml"/><Relationship Id="rId1" Type="http://schemas.openxmlformats.org/officeDocument/2006/relationships/image" Target="../media/image2.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470.xml"/><Relationship Id="rId2" Type="http://schemas.openxmlformats.org/officeDocument/2006/relationships/tags" Target="../tags/tag469.xml"/><Relationship Id="rId1" Type="http://schemas.openxmlformats.org/officeDocument/2006/relationships/tags" Target="../tags/tag468.xml"/></Relationships>
</file>

<file path=ppt/slides/_rels/slide5.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image" Target="../media/image3.png"/><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0" Type="http://schemas.openxmlformats.org/officeDocument/2006/relationships/notesSlide" Target="../notesSlides/notesSlide3.xml"/><Relationship Id="rId2" Type="http://schemas.openxmlformats.org/officeDocument/2006/relationships/tags" Target="../tags/tag146.xml"/><Relationship Id="rId19" Type="http://schemas.openxmlformats.org/officeDocument/2006/relationships/slideLayout" Target="../slideLayouts/slideLayout1.xml"/><Relationship Id="rId18" Type="http://schemas.openxmlformats.org/officeDocument/2006/relationships/tags" Target="../tags/tag161.xml"/><Relationship Id="rId17" Type="http://schemas.openxmlformats.org/officeDocument/2006/relationships/tags" Target="../tags/tag160.xml"/><Relationship Id="rId16" Type="http://schemas.openxmlformats.org/officeDocument/2006/relationships/tags" Target="../tags/tag159.xml"/><Relationship Id="rId15" Type="http://schemas.openxmlformats.org/officeDocument/2006/relationships/tags" Target="../tags/tag158.xml"/><Relationship Id="rId14" Type="http://schemas.openxmlformats.org/officeDocument/2006/relationships/tags" Target="../tags/tag157.xml"/><Relationship Id="rId13" Type="http://schemas.openxmlformats.org/officeDocument/2006/relationships/tags" Target="../tags/tag156.xml"/><Relationship Id="rId12" Type="http://schemas.openxmlformats.org/officeDocument/2006/relationships/tags" Target="../tags/tag155.xml"/><Relationship Id="rId11" Type="http://schemas.openxmlformats.org/officeDocument/2006/relationships/tags" Target="../tags/tag154.xml"/><Relationship Id="rId10" Type="http://schemas.openxmlformats.org/officeDocument/2006/relationships/tags" Target="../tags/tag153.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s>
</file>

<file path=ppt/slides/_rels/slide7.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7" Type="http://schemas.openxmlformats.org/officeDocument/2006/relationships/notesSlide" Target="../notesSlides/notesSlide4.xml"/><Relationship Id="rId26" Type="http://schemas.openxmlformats.org/officeDocument/2006/relationships/slideLayout" Target="../slideLayouts/slideLayout1.xml"/><Relationship Id="rId25" Type="http://schemas.openxmlformats.org/officeDocument/2006/relationships/tags" Target="../tags/tag188.xml"/><Relationship Id="rId24" Type="http://schemas.openxmlformats.org/officeDocument/2006/relationships/tags" Target="../tags/tag187.xml"/><Relationship Id="rId23" Type="http://schemas.openxmlformats.org/officeDocument/2006/relationships/tags" Target="../tags/tag186.xml"/><Relationship Id="rId22" Type="http://schemas.openxmlformats.org/officeDocument/2006/relationships/tags" Target="../tags/tag185.xml"/><Relationship Id="rId21" Type="http://schemas.openxmlformats.org/officeDocument/2006/relationships/tags" Target="../tags/tag184.xml"/><Relationship Id="rId20" Type="http://schemas.openxmlformats.org/officeDocument/2006/relationships/tags" Target="../tags/tag183.xml"/><Relationship Id="rId2" Type="http://schemas.openxmlformats.org/officeDocument/2006/relationships/tags" Target="../tags/tag165.xml"/><Relationship Id="rId19" Type="http://schemas.openxmlformats.org/officeDocument/2006/relationships/tags" Target="../tags/tag182.xml"/><Relationship Id="rId18" Type="http://schemas.openxmlformats.org/officeDocument/2006/relationships/tags" Target="../tags/tag181.xml"/><Relationship Id="rId17" Type="http://schemas.openxmlformats.org/officeDocument/2006/relationships/tags" Target="../tags/tag180.xml"/><Relationship Id="rId16" Type="http://schemas.openxmlformats.org/officeDocument/2006/relationships/tags" Target="../tags/tag179.xml"/><Relationship Id="rId15" Type="http://schemas.openxmlformats.org/officeDocument/2006/relationships/tags" Target="../tags/tag178.xml"/><Relationship Id="rId14" Type="http://schemas.openxmlformats.org/officeDocument/2006/relationships/tags" Target="../tags/tag177.xml"/><Relationship Id="rId13" Type="http://schemas.openxmlformats.org/officeDocument/2006/relationships/tags" Target="../tags/tag176.xml"/><Relationship Id="rId12" Type="http://schemas.openxmlformats.org/officeDocument/2006/relationships/tags" Target="../tags/tag175.xml"/><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标题 7"/>
          <p:cNvSpPr>
            <a:spLocks noGrp="1"/>
          </p:cNvSpPr>
          <p:nvPr>
            <p:ph type="title" idx="1"/>
            <p:custDataLst>
              <p:tags r:id="rId1"/>
            </p:custDataLst>
          </p:nvPr>
        </p:nvSpPr>
        <p:spPr>
          <a:xfrm>
            <a:off x="535305" y="739140"/>
            <a:ext cx="7607935" cy="2859405"/>
          </a:xfrm>
        </p:spPr>
        <p:txBody>
          <a:bodyPr>
            <a:normAutofit/>
          </a:bodyPr>
          <a:lstStyle/>
          <a:p>
            <a:r>
              <a:rPr lang="zh-CN" altLang="en-US" sz="4000" dirty="0"/>
              <a:t>基于OpenDigger数据的</a:t>
            </a:r>
            <a:r>
              <a:rPr lang="zh-CN" altLang="en-US" sz="4000"/>
              <a:t>贡献者</a:t>
            </a:r>
            <a:br>
              <a:rPr lang="zh-CN" altLang="en-US" sz="4000"/>
            </a:br>
            <a:r>
              <a:rPr lang="zh-CN" altLang="en-US" sz="4000"/>
              <a:t>行为分析与激励机制设计</a:t>
            </a:r>
            <a:br>
              <a:rPr lang="zh-CN" altLang="en-US"/>
            </a:br>
            <a:endParaRPr lang="zh-CN" altLang="en-US"/>
          </a:p>
        </p:txBody>
      </p:sp>
      <p:sp>
        <p:nvSpPr>
          <p:cNvPr id="2" name="文本占位符 1"/>
          <p:cNvSpPr/>
          <p:nvPr>
            <p:ph type="body" sz="quarter" idx="17"/>
          </p:nvPr>
        </p:nvSpPr>
        <p:spPr/>
        <p:txBody>
          <a:bodyPr/>
          <a:p>
            <a:r>
              <a:rPr lang="zh-CN" altLang="en-US"/>
              <a:t>制造者：何凯麒、周倩茹、</a:t>
            </a:r>
            <a:r>
              <a:rPr lang="zh-CN" altLang="en-US"/>
              <a:t>黄肖艳</a:t>
            </a:r>
            <a:endParaRPr lang="zh-CN" altLang="en-US"/>
          </a:p>
        </p:txBody>
      </p:sp>
      <p:sp>
        <p:nvSpPr>
          <p:cNvPr id="3" name="圆角矩形 2"/>
          <p:cNvSpPr/>
          <p:nvPr/>
        </p:nvSpPr>
        <p:spPr>
          <a:xfrm>
            <a:off x="6678295" y="4473575"/>
            <a:ext cx="2586355" cy="849630"/>
          </a:xfrm>
          <a:prstGeom prst="roundRect">
            <a:avLst/>
          </a:prstGeom>
          <a:solidFill>
            <a:srgbClr val="8FAADC"/>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3584575" y="2852420"/>
            <a:ext cx="4359910" cy="169545"/>
          </a:xfrm>
          <a:prstGeom prst="rect">
            <a:avLst/>
          </a:prstGeom>
          <a:gradFill>
            <a:gsLst>
              <a:gs pos="95000">
                <a:srgbClr val="FFFFFF"/>
              </a:gs>
              <a:gs pos="4000">
                <a:srgbClr val="FFFFFF"/>
              </a:gs>
              <a:gs pos="44000">
                <a:schemeClr val="accent1">
                  <a:lumMod val="60000"/>
                  <a:lumOff val="40000"/>
                </a:schemeClr>
              </a:gs>
              <a:gs pos="65000">
                <a:srgbClr val="8FAADC"/>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101600"/>
            <a:ext cx="9144000" cy="5143500"/>
          </a:xfrm>
          <a:prstGeom prst="rect">
            <a:avLst/>
          </a:prstGeom>
          <a:solidFill>
            <a:srgbClr val="FFFFFF"/>
          </a:solidFill>
        </p:spPr>
      </p:sp>
      <p:pic>
        <p:nvPicPr>
          <p:cNvPr id="33" name="图片 32" descr="屏幕截图 2024-12-17 144355"/>
          <p:cNvPicPr>
            <a:picLocks noChangeAspect="1"/>
          </p:cNvPicPr>
          <p:nvPr/>
        </p:nvPicPr>
        <p:blipFill>
          <a:blip r:embed="rId1">
            <a:clrChange>
              <a:clrFrom>
                <a:srgbClr val="FFFFFF">
                  <a:alpha val="100000"/>
                </a:srgbClr>
              </a:clrFrom>
              <a:clrTo>
                <a:srgbClr val="FFFFFF">
                  <a:alpha val="100000"/>
                  <a:alpha val="0"/>
                </a:srgbClr>
              </a:clrTo>
            </a:clrChange>
          </a:blip>
          <a:srcRect l="2904" t="9909" r="1705"/>
          <a:stretch>
            <a:fillRect/>
          </a:stretch>
        </p:blipFill>
        <p:spPr>
          <a:xfrm>
            <a:off x="5784850" y="1461135"/>
            <a:ext cx="3125470" cy="3404235"/>
          </a:xfrm>
          <a:prstGeom prst="rect">
            <a:avLst/>
          </a:prstGeom>
        </p:spPr>
      </p:pic>
      <p:pic>
        <p:nvPicPr>
          <p:cNvPr id="3" name="Image 0" descr="preencoded.png"/>
          <p:cNvPicPr>
            <a:picLocks noChangeAspect="1"/>
          </p:cNvPicPr>
          <p:nvPr/>
        </p:nvPicPr>
        <p:blipFill>
          <a:blip r:embed="rId2"/>
          <a:srcRect/>
          <a:stretch>
            <a:fillRect/>
          </a:stretch>
        </p:blipFill>
        <p:spPr>
          <a:xfrm>
            <a:off x="0" y="0"/>
            <a:ext cx="9144000" cy="133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构建精准预测模型</a:t>
            </a:r>
            <a:endParaRPr lang="en-US" sz="2250" dirty="0"/>
          </a:p>
        </p:txBody>
      </p:sp>
      <p:sp>
        <p:nvSpPr>
          <p:cNvPr id="20" name="矩形 19"/>
          <p:cNvSpPr/>
          <p:nvPr/>
        </p:nvSpPr>
        <p:spPr>
          <a:xfrm>
            <a:off x="331470" y="2022475"/>
            <a:ext cx="5437505" cy="1013460"/>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p>
            <a:pPr algn="l"/>
            <a:r>
              <a:rPr lang="en-US" altLang="zh-CN" sz="1400" b="1" dirty="0">
                <a:solidFill>
                  <a:schemeClr val="tx1"/>
                </a:solidFill>
                <a:latin typeface="仿宋" panose="02010609060101010101" charset="-122"/>
                <a:ea typeface="仿宋" panose="02010609060101010101" charset="-122"/>
                <a:cs typeface="仿宋" panose="02010609060101010101" charset="-122"/>
              </a:rPr>
              <a:t>ETL</a:t>
            </a:r>
            <a:r>
              <a:rPr lang="zh-CN" altLang="en-US" sz="1400" b="1" dirty="0">
                <a:solidFill>
                  <a:schemeClr val="tx1"/>
                </a:solidFill>
                <a:latin typeface="仿宋" panose="02010609060101010101" charset="-122"/>
                <a:ea typeface="仿宋" panose="02010609060101010101" charset="-122"/>
                <a:cs typeface="仿宋" panose="02010609060101010101" charset="-122"/>
              </a:rPr>
              <a:t>工具：采用</a:t>
            </a:r>
            <a:r>
              <a:rPr lang="en-US" altLang="zh-CN" sz="1400" b="1" dirty="0">
                <a:solidFill>
                  <a:schemeClr val="tx1"/>
                </a:solidFill>
                <a:latin typeface="仿宋" panose="02010609060101010101" charset="-122"/>
                <a:ea typeface="仿宋" panose="02010609060101010101" charset="-122"/>
                <a:cs typeface="仿宋" panose="02010609060101010101" charset="-122"/>
              </a:rPr>
              <a:t>Apache NiFi</a:t>
            </a:r>
            <a:r>
              <a:rPr lang="zh-CN" altLang="en-US" sz="1400" b="1" dirty="0">
                <a:solidFill>
                  <a:schemeClr val="tx1"/>
                </a:solidFill>
                <a:latin typeface="仿宋" panose="02010609060101010101" charset="-122"/>
                <a:ea typeface="仿宋" panose="02010609060101010101" charset="-122"/>
                <a:cs typeface="仿宋" panose="02010609060101010101" charset="-122"/>
              </a:rPr>
              <a:t>或</a:t>
            </a:r>
            <a:r>
              <a:rPr lang="en-US" altLang="zh-CN" sz="1400" b="1" dirty="0">
                <a:solidFill>
                  <a:schemeClr val="tx1"/>
                </a:solidFill>
                <a:latin typeface="仿宋" panose="02010609060101010101" charset="-122"/>
                <a:ea typeface="仿宋" panose="02010609060101010101" charset="-122"/>
                <a:cs typeface="仿宋" panose="02010609060101010101" charset="-122"/>
              </a:rPr>
              <a:t>Talend</a:t>
            </a:r>
            <a:r>
              <a:rPr lang="zh-CN" altLang="en-US" sz="1400" b="1" dirty="0">
                <a:solidFill>
                  <a:schemeClr val="tx1"/>
                </a:solidFill>
                <a:latin typeface="仿宋" panose="02010609060101010101" charset="-122"/>
                <a:ea typeface="仿宋" panose="02010609060101010101" charset="-122"/>
                <a:cs typeface="仿宋" panose="02010609060101010101" charset="-122"/>
              </a:rPr>
              <a:t>等</a:t>
            </a:r>
            <a:r>
              <a:rPr lang="en-US" altLang="zh-CN" sz="1400" b="1" dirty="0">
                <a:solidFill>
                  <a:schemeClr val="tx1"/>
                </a:solidFill>
                <a:latin typeface="仿宋" panose="02010609060101010101" charset="-122"/>
                <a:ea typeface="仿宋" panose="02010609060101010101" charset="-122"/>
                <a:cs typeface="仿宋" panose="02010609060101010101" charset="-122"/>
              </a:rPr>
              <a:t>ETL</a:t>
            </a:r>
            <a:r>
              <a:rPr lang="zh-CN" altLang="en-US" sz="1400" b="1" dirty="0">
                <a:solidFill>
                  <a:schemeClr val="tx1"/>
                </a:solidFill>
                <a:latin typeface="仿宋" panose="02010609060101010101" charset="-122"/>
                <a:ea typeface="仿宋" panose="02010609060101010101" charset="-122"/>
                <a:cs typeface="仿宋" panose="02010609060101010101" charset="-122"/>
              </a:rPr>
              <a:t>工具自动化数据抽取、转换和加载过程，简化操作流程并提高效率。</a:t>
            </a:r>
            <a:endParaRPr lang="zh-CN" altLang="en-US" sz="1400" b="1" dirty="0">
              <a:solidFill>
                <a:schemeClr val="tx1"/>
              </a:solidFill>
              <a:latin typeface="仿宋" panose="02010609060101010101" charset="-122"/>
              <a:ea typeface="仿宋" panose="02010609060101010101" charset="-122"/>
              <a:cs typeface="仿宋" panose="02010609060101010101" charset="-122"/>
            </a:endParaRPr>
          </a:p>
          <a:p>
            <a:pPr algn="l"/>
            <a:r>
              <a:rPr lang="zh-CN" altLang="en-US" sz="1400" b="1" dirty="0">
                <a:solidFill>
                  <a:schemeClr val="tx1"/>
                </a:solidFill>
                <a:latin typeface="仿宋" panose="02010609060101010101" charset="-122"/>
                <a:ea typeface="仿宋" panose="02010609060101010101" charset="-122"/>
                <a:cs typeface="仿宋" panose="02010609060101010101" charset="-122"/>
              </a:rPr>
              <a:t>变更日志跟踪：利用数据库的变更数据捕获（</a:t>
            </a:r>
            <a:r>
              <a:rPr lang="en-US" altLang="zh-CN" sz="1400" b="1" dirty="0">
                <a:solidFill>
                  <a:schemeClr val="tx1"/>
                </a:solidFill>
                <a:latin typeface="仿宋" panose="02010609060101010101" charset="-122"/>
                <a:ea typeface="仿宋" panose="02010609060101010101" charset="-122"/>
                <a:cs typeface="仿宋" panose="02010609060101010101" charset="-122"/>
              </a:rPr>
              <a:t>CDC</a:t>
            </a:r>
            <a:r>
              <a:rPr lang="zh-CN" altLang="en-US" sz="1400" b="1" dirty="0">
                <a:solidFill>
                  <a:schemeClr val="tx1"/>
                </a:solidFill>
                <a:latin typeface="仿宋" panose="02010609060101010101" charset="-122"/>
                <a:ea typeface="仿宋" panose="02010609060101010101" charset="-122"/>
                <a:cs typeface="仿宋" panose="02010609060101010101" charset="-122"/>
              </a:rPr>
              <a:t>）功能记录每次数据变动，确保增量更新时不会遗漏任何信息。</a:t>
            </a:r>
            <a:endParaRPr lang="zh-CN" altLang="en-US" sz="1400" b="1" dirty="0">
              <a:solidFill>
                <a:schemeClr val="tx1"/>
              </a:solidFill>
              <a:latin typeface="仿宋" panose="02010609060101010101" charset="-122"/>
              <a:ea typeface="仿宋" panose="02010609060101010101" charset="-122"/>
              <a:cs typeface="仿宋" panose="02010609060101010101" charset="-122"/>
            </a:endParaRPr>
          </a:p>
        </p:txBody>
      </p:sp>
      <p:sp>
        <p:nvSpPr>
          <p:cNvPr id="25" name="矩形 24"/>
          <p:cNvSpPr/>
          <p:nvPr/>
        </p:nvSpPr>
        <p:spPr>
          <a:xfrm>
            <a:off x="331470" y="3721100"/>
            <a:ext cx="5198110" cy="62103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ctr" anchorCtr="0" forceAA="0" compatLnSpc="1">
            <a:noAutofit/>
          </a:bodyPr>
          <a:p>
            <a:pPr lvl="0" algn="l">
              <a:buClrTx/>
              <a:buSzTx/>
              <a:buFontTx/>
            </a:pPr>
            <a:r>
              <a:rPr lang="en-US" altLang="zh-CN" sz="1400" b="1" dirty="0">
                <a:solidFill>
                  <a:schemeClr val="tx1"/>
                </a:solidFill>
                <a:latin typeface="仿宋" panose="02010609060101010101" charset="-122"/>
                <a:ea typeface="仿宋" panose="02010609060101010101" charset="-122"/>
                <a:cs typeface="仿宋" panose="02010609060101010101" charset="-122"/>
                <a:sym typeface="+mn-ea"/>
              </a:rPr>
              <a:t>快照管理：定期创建全量数据快照，并结合增量更新策略，以便在出现问题时能够快速回滚到稳定状态。</a:t>
            </a:r>
            <a:endParaRPr lang="en-US" altLang="zh-CN" sz="1400" b="1" dirty="0">
              <a:solidFill>
                <a:schemeClr val="tx1"/>
              </a:solidFill>
              <a:latin typeface="仿宋" panose="02010609060101010101" charset="-122"/>
              <a:ea typeface="仿宋" panose="02010609060101010101" charset="-122"/>
              <a:cs typeface="仿宋" panose="02010609060101010101" charset="-122"/>
              <a:sym typeface="+mn-ea"/>
            </a:endParaRPr>
          </a:p>
        </p:txBody>
      </p:sp>
      <p:sp>
        <p:nvSpPr>
          <p:cNvPr id="8" name="矩形 7"/>
          <p:cNvSpPr/>
          <p:nvPr/>
        </p:nvSpPr>
        <p:spPr>
          <a:xfrm>
            <a:off x="-139700" y="635"/>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7" name="Text 1"/>
          <p:cNvSpPr/>
          <p:nvPr/>
        </p:nvSpPr>
        <p:spPr>
          <a:xfrm>
            <a:off x="331470" y="200660"/>
            <a:ext cx="8001000" cy="400050"/>
          </a:xfrm>
          <a:prstGeom prst="rect">
            <a:avLst/>
          </a:prstGeom>
          <a:noFill/>
        </p:spPr>
        <p:txBody>
          <a:bodyPr vert="horz" wrap="square" lIns="0" tIns="0" rIns="0" bIns="0" rtlCol="0" anchor="ctr"/>
          <a:p>
            <a:pPr marL="0" indent="0" algn="l">
              <a:lnSpc>
                <a:spcPts val="3150"/>
              </a:lnSpc>
              <a:buNone/>
            </a:pPr>
            <a:r>
              <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02 创新点1---构建精准预测模型</a:t>
            </a:r>
            <a:endPar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10" name="Text 3" descr="7b0a2020202022776f7264617274223a20227b5c2269645c223a32353030343334302c5c227469645c223a5c225c227d220a7d0a"/>
          <p:cNvSpPr/>
          <p:nvPr/>
        </p:nvSpPr>
        <p:spPr>
          <a:xfrm>
            <a:off x="501650" y="922020"/>
            <a:ext cx="4879975" cy="213995"/>
          </a:xfrm>
          <a:prstGeom prst="rect">
            <a:avLst/>
          </a:prstGeom>
          <a:noFill/>
        </p:spPr>
        <p:txBody>
          <a:bodyPr vert="horz" wrap="square" lIns="0" tIns="0" rIns="0" bIns="0" rtlCol="0" anchor="ctr">
            <a:scene3d>
              <a:camera prst="orthographicFront"/>
              <a:lightRig rig="threePt" dir="t"/>
            </a:scene3d>
          </a:bodyPr>
          <a:p>
            <a:pPr marL="0" indent="0" algn="l">
              <a:lnSpc>
                <a:spcPts val="1650"/>
              </a:lnSpc>
              <a:buNone/>
            </a:pP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rPr>
              <a:t>01</a:t>
            </a:r>
            <a:r>
              <a:rPr lang="zh-CN" altLang="en-US" sz="1600" b="1">
                <a:solidFill>
                  <a:srgbClr val="FFC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 </a:t>
            </a: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rPr>
              <a:t>数据收集与预处理</a:t>
            </a:r>
            <a:endPar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endParaRPr>
          </a:p>
        </p:txBody>
      </p:sp>
      <p:grpSp>
        <p:nvGrpSpPr>
          <p:cNvPr id="11" name="组合 10"/>
          <p:cNvGrpSpPr/>
          <p:nvPr/>
        </p:nvGrpSpPr>
        <p:grpSpPr>
          <a:xfrm>
            <a:off x="501650" y="1247140"/>
            <a:ext cx="2562860" cy="214312"/>
            <a:chOff x="790" y="2084"/>
            <a:chExt cx="4036" cy="337"/>
          </a:xfrm>
        </p:grpSpPr>
        <p:sp>
          <p:nvSpPr>
            <p:cNvPr id="12" name="Text 3"/>
            <p:cNvSpPr/>
            <p:nvPr/>
          </p:nvSpPr>
          <p:spPr>
            <a:xfrm>
              <a:off x="790" y="2084"/>
              <a:ext cx="3800" cy="337"/>
            </a:xfrm>
            <a:prstGeom prst="rect">
              <a:avLst/>
            </a:prstGeom>
            <a:noFill/>
          </p:spPr>
          <p:txBody>
            <a:bodyPr vert="horz" wrap="square" lIns="0" tIns="0" rIns="0" bIns="0" rtlCol="0" anchor="ctr"/>
            <a:p>
              <a:pPr marL="0" indent="0" algn="l">
                <a:lnSpc>
                  <a:spcPts val="1650"/>
                </a:lnSpc>
                <a:buNone/>
              </a:pPr>
              <a:r>
                <a:rPr 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1.2</a:t>
              </a:r>
              <a:endParaRPr 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3" name="Text 4"/>
            <p:cNvSpPr/>
            <p:nvPr/>
          </p:nvSpPr>
          <p:spPr>
            <a:xfrm>
              <a:off x="1528" y="2084"/>
              <a:ext cx="3298" cy="330"/>
            </a:xfrm>
            <a:prstGeom prst="rect">
              <a:avLst/>
            </a:prstGeom>
            <a:noFill/>
          </p:spPr>
          <p:txBody>
            <a:bodyPr vert="horz" wrap="square" lIns="0" tIns="0" rIns="0" bIns="0" rtlCol="0" anchor="ctr"/>
            <a:p>
              <a:pPr marL="0" indent="0" algn="l">
                <a:lnSpc>
                  <a:spcPts val="1650"/>
                </a:lnSpc>
                <a:buNone/>
              </a:pPr>
              <a:r>
                <a:rPr 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数据同步机制</a:t>
              </a:r>
              <a:endParaRPr 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grpSp>
      <p:sp>
        <p:nvSpPr>
          <p:cNvPr id="14" name="圆角矩形 13"/>
          <p:cNvSpPr/>
          <p:nvPr/>
        </p:nvSpPr>
        <p:spPr>
          <a:xfrm>
            <a:off x="-139700" y="1535430"/>
            <a:ext cx="2524760" cy="368935"/>
          </a:xfrm>
          <a:prstGeom prst="roundRect">
            <a:avLst/>
          </a:prstGeom>
          <a:solidFill>
            <a:schemeClr val="accent1">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11430" y="1544955"/>
            <a:ext cx="2373630" cy="389255"/>
          </a:xfrm>
          <a:prstGeom prst="rect">
            <a:avLst/>
          </a:prstGeom>
          <a:noFill/>
        </p:spPr>
        <p:txBody>
          <a:bodyPr wrap="square" rtlCol="0">
            <a:noAutofit/>
          </a:bodyPr>
          <a:p>
            <a:r>
              <a:rPr lang="zh-CN" altLang="en-US"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sym typeface="+mn-ea"/>
              </a:rPr>
              <a:t>同步机制</a:t>
            </a:r>
            <a:r>
              <a:rPr lang="en-US" altLang="zh-CN"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sym typeface="+mn-ea"/>
              </a:rPr>
              <a:t>1</a:t>
            </a:r>
            <a:r>
              <a:rPr lang="zh-CN" altLang="en-US"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sym typeface="+mn-ea"/>
              </a:rPr>
              <a:t>：增量更新</a:t>
            </a:r>
            <a:endParaRPr lang="zh-CN" altLang="en-US"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endParaRPr>
          </a:p>
          <a:p>
            <a:endParaRPr lang="zh-CN" altLang="en-US"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endParaRPr>
          </a:p>
        </p:txBody>
      </p:sp>
      <p:sp>
        <p:nvSpPr>
          <p:cNvPr id="22" name="圆角矩形 21"/>
          <p:cNvSpPr/>
          <p:nvPr/>
        </p:nvSpPr>
        <p:spPr>
          <a:xfrm>
            <a:off x="-139700" y="3194050"/>
            <a:ext cx="2524760" cy="368935"/>
          </a:xfrm>
          <a:prstGeom prst="roundRect">
            <a:avLst/>
          </a:prstGeom>
          <a:solidFill>
            <a:schemeClr val="accent1">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文本框 25"/>
          <p:cNvSpPr txBox="1"/>
          <p:nvPr/>
        </p:nvSpPr>
        <p:spPr>
          <a:xfrm>
            <a:off x="11430" y="3203575"/>
            <a:ext cx="2373630" cy="389255"/>
          </a:xfrm>
          <a:prstGeom prst="rect">
            <a:avLst/>
          </a:prstGeom>
          <a:noFill/>
        </p:spPr>
        <p:txBody>
          <a:bodyPr wrap="square" rtlCol="0">
            <a:noAutofit/>
          </a:bodyPr>
          <a:p>
            <a:r>
              <a:rPr lang="zh-CN" altLang="en-US"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sym typeface="+mn-ea"/>
              </a:rPr>
              <a:t>同步机制</a:t>
            </a:r>
            <a:r>
              <a:rPr lang="en-US" altLang="zh-CN"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sym typeface="+mn-ea"/>
              </a:rPr>
              <a:t>2</a:t>
            </a:r>
            <a:r>
              <a:rPr lang="zh-CN" altLang="en-US"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sym typeface="+mn-ea"/>
              </a:rPr>
              <a:t>：</a:t>
            </a:r>
            <a:r>
              <a:rPr lang="zh-CN" altLang="en-US"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rPr>
              <a:t>版本控制</a:t>
            </a:r>
            <a:endParaRPr lang="zh-CN" altLang="en-US"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endParaRPr>
          </a:p>
          <a:p>
            <a:endParaRPr lang="zh-CN" altLang="en-US"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93345" y="0"/>
            <a:ext cx="9144000" cy="5143500"/>
          </a:xfrm>
          <a:prstGeom prst="rect">
            <a:avLst/>
          </a:prstGeom>
        </p:spPr>
      </p:pic>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3"/>
          <p:cNvSpPr/>
          <p:nvPr/>
        </p:nvSpPr>
        <p:spPr>
          <a:xfrm>
            <a:off x="479425" y="2976880"/>
            <a:ext cx="2435225" cy="137795"/>
          </a:xfrm>
          <a:prstGeom prst="rect">
            <a:avLst/>
          </a:prstGeom>
          <a:noFill/>
        </p:spPr>
        <p:txBody>
          <a:bodyPr vert="horz" wrap="square" lIns="0" tIns="0" rIns="0" bIns="0" rtlCol="0" anchor="ctr"/>
          <a:lstStyle/>
          <a:p>
            <a:pPr marL="0" indent="0" algn="ctr">
              <a:lnSpc>
                <a:spcPts val="1650"/>
              </a:lnSpc>
              <a:buNone/>
            </a:pPr>
            <a:r>
              <a:rPr 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去重</a:t>
            </a:r>
            <a:endParaRPr 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7" name="Shape 4"/>
          <p:cNvSpPr/>
          <p:nvPr/>
        </p:nvSpPr>
        <p:spPr>
          <a:xfrm>
            <a:off x="501650" y="3187065"/>
            <a:ext cx="8001000" cy="19050"/>
          </a:xfrm>
          <a:prstGeom prst="rect">
            <a:avLst/>
          </a:prstGeom>
          <a:solidFill>
            <a:srgbClr val="2745FF"/>
          </a:solidFill>
        </p:spPr>
      </p:sp>
      <p:sp>
        <p:nvSpPr>
          <p:cNvPr id="8" name="Shape 5"/>
          <p:cNvSpPr/>
          <p:nvPr/>
        </p:nvSpPr>
        <p:spPr>
          <a:xfrm>
            <a:off x="1615281" y="3148965"/>
            <a:ext cx="109538" cy="109538"/>
          </a:xfrm>
          <a:prstGeom prst="roundRect">
            <a:avLst>
              <a:gd name="adj" fmla="val 50000"/>
            </a:avLst>
          </a:prstGeom>
          <a:solidFill>
            <a:srgbClr val="2745FF"/>
          </a:solidFill>
        </p:spPr>
      </p:sp>
      <p:sp>
        <p:nvSpPr>
          <p:cNvPr id="9" name="Text 6"/>
          <p:cNvSpPr/>
          <p:nvPr/>
        </p:nvSpPr>
        <p:spPr>
          <a:xfrm>
            <a:off x="434340" y="3380740"/>
            <a:ext cx="2496820" cy="1487805"/>
          </a:xfrm>
          <a:prstGeom prst="rect">
            <a:avLst/>
          </a:prstGeom>
          <a:noFill/>
        </p:spPr>
        <p:txBody>
          <a:bodyPr vert="horz" wrap="square" lIns="0" tIns="0" rIns="0" bIns="0" rtlCol="0" anchor="ctr"/>
          <a:lstStyle/>
          <a:p>
            <a:pPr marL="0" indent="0" algn="l">
              <a:lnSpc>
                <a:spcPts val="1650"/>
              </a:lnSpc>
              <a:buNone/>
            </a:pPr>
            <a:r>
              <a:rPr lang="en-US" sz="1400" b="1" dirty="0">
                <a:solidFill>
                  <a:schemeClr val="tx1"/>
                </a:solidFill>
                <a:latin typeface="宋体" panose="02010600030101010101" pitchFamily="2" charset="-122"/>
                <a:ea typeface="宋体" panose="02010600030101010101" pitchFamily="2" charset="-122"/>
                <a:cs typeface="宋体" panose="02010600030101010101" pitchFamily="2" charset="-122"/>
              </a:rPr>
              <a:t>唯一标识符检查</a:t>
            </a:r>
            <a:r>
              <a:rPr lang="en-US" sz="1400" dirty="0">
                <a:solidFill>
                  <a:schemeClr val="tx1"/>
                </a:solidFill>
                <a:latin typeface="宋体" panose="02010600030101010101" pitchFamily="2" charset="-122"/>
                <a:ea typeface="宋体" panose="02010600030101010101" pitchFamily="2" charset="-122"/>
                <a:cs typeface="宋体" panose="02010600030101010101" pitchFamily="2" charset="-122"/>
              </a:rPr>
              <a:t>：基于贡献者的唯一ID（如GitHub用户名）进行比对，去除重复条目。</a:t>
            </a:r>
            <a:endParaRPr lang="en-US" sz="14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lgn="l">
              <a:lnSpc>
                <a:spcPts val="1650"/>
              </a:lnSpc>
              <a:buNone/>
            </a:pPr>
            <a:r>
              <a:rPr lang="en-US" sz="1400" b="1" dirty="0">
                <a:solidFill>
                  <a:schemeClr val="tx1"/>
                </a:solidFill>
                <a:latin typeface="宋体" panose="02010600030101010101" pitchFamily="2" charset="-122"/>
                <a:ea typeface="宋体" panose="02010600030101010101" pitchFamily="2" charset="-122"/>
                <a:cs typeface="宋体" panose="02010600030101010101" pitchFamily="2" charset="-122"/>
              </a:rPr>
              <a:t>相似度计算</a:t>
            </a:r>
            <a:r>
              <a:rPr lang="en-US" sz="1400" dirty="0">
                <a:solidFill>
                  <a:schemeClr val="tx1"/>
                </a:solidFill>
                <a:latin typeface="宋体" panose="02010600030101010101" pitchFamily="2" charset="-122"/>
                <a:ea typeface="宋体" panose="02010600030101010101" pitchFamily="2" charset="-122"/>
                <a:cs typeface="宋体" panose="02010600030101010101" pitchFamily="2" charset="-122"/>
              </a:rPr>
              <a:t>：对于非结构化文本字段（如评论内容），可通过编辑距离算法（如Levenshtein距离）检测近似重复项。</a:t>
            </a:r>
            <a:endParaRPr lang="en-US" sz="14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0" name="Text 7"/>
          <p:cNvSpPr/>
          <p:nvPr/>
        </p:nvSpPr>
        <p:spPr>
          <a:xfrm>
            <a:off x="3242310" y="2898140"/>
            <a:ext cx="2336800" cy="209550"/>
          </a:xfrm>
          <a:prstGeom prst="rect">
            <a:avLst/>
          </a:prstGeom>
          <a:noFill/>
        </p:spPr>
        <p:txBody>
          <a:bodyPr vert="horz" wrap="square" lIns="0" tIns="0" rIns="0" bIns="0" rtlCol="0" anchor="ctr"/>
          <a:lstStyle/>
          <a:p>
            <a:pPr marL="0" algn="ctr">
              <a:lnSpc>
                <a:spcPts val="1650"/>
              </a:lnSpc>
              <a:buClrTx/>
              <a:buSzTx/>
              <a:buFontTx/>
              <a:buNone/>
            </a:pPr>
            <a:r>
              <a:rPr 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格式化</a:t>
            </a:r>
            <a:endParaRPr 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1" name="Shape 8"/>
          <p:cNvSpPr/>
          <p:nvPr/>
        </p:nvSpPr>
        <p:spPr>
          <a:xfrm>
            <a:off x="4333081" y="3148965"/>
            <a:ext cx="109538" cy="109538"/>
          </a:xfrm>
          <a:prstGeom prst="roundRect">
            <a:avLst>
              <a:gd name="adj" fmla="val 50000"/>
            </a:avLst>
          </a:prstGeom>
          <a:solidFill>
            <a:srgbClr val="2745FF"/>
          </a:solidFill>
        </p:spPr>
      </p:sp>
      <p:sp>
        <p:nvSpPr>
          <p:cNvPr id="12" name="Text 9"/>
          <p:cNvSpPr/>
          <p:nvPr/>
        </p:nvSpPr>
        <p:spPr>
          <a:xfrm>
            <a:off x="3242310" y="3300095"/>
            <a:ext cx="2504440" cy="1606550"/>
          </a:xfrm>
          <a:prstGeom prst="rect">
            <a:avLst/>
          </a:prstGeom>
          <a:noFill/>
        </p:spPr>
        <p:txBody>
          <a:bodyPr vert="horz" wrap="square" lIns="0" tIns="0" rIns="0" bIns="0" rtlCol="0" anchor="ctr"/>
          <a:lstStyle/>
          <a:p>
            <a:pPr marL="0" indent="0" algn="l">
              <a:lnSpc>
                <a:spcPts val="1650"/>
              </a:lnSpc>
              <a:buNone/>
            </a:pPr>
            <a:r>
              <a:rPr lang="en-US" sz="1400" b="1" dirty="0">
                <a:solidFill>
                  <a:schemeClr val="tx1"/>
                </a:solidFill>
                <a:latin typeface="宋体" panose="02010600030101010101" pitchFamily="2" charset="-122"/>
                <a:ea typeface="宋体" panose="02010600030101010101" pitchFamily="2" charset="-122"/>
                <a:cs typeface="宋体" panose="02010600030101010101" pitchFamily="2" charset="-122"/>
              </a:rPr>
              <a:t>时间戳统一：</a:t>
            </a:r>
            <a:r>
              <a:rPr lang="en-US" sz="1400" dirty="0">
                <a:solidFill>
                  <a:schemeClr val="tx1"/>
                </a:solidFill>
                <a:latin typeface="宋体" panose="02010600030101010101" pitchFamily="2" charset="-122"/>
                <a:ea typeface="宋体" panose="02010600030101010101" pitchFamily="2" charset="-122"/>
                <a:cs typeface="宋体" panose="02010600030101010101" pitchFamily="2" charset="-122"/>
              </a:rPr>
              <a:t>将所有时间戳转换为</a:t>
            </a:r>
            <a:r>
              <a:rPr lang="en-US" sz="1400" b="1" dirty="0">
                <a:solidFill>
                  <a:schemeClr val="tx1"/>
                </a:solidFill>
                <a:latin typeface="宋体" panose="02010600030101010101" pitchFamily="2" charset="-122"/>
                <a:ea typeface="宋体" panose="02010600030101010101" pitchFamily="2" charset="-122"/>
                <a:cs typeface="宋体" panose="02010600030101010101" pitchFamily="2" charset="-122"/>
              </a:rPr>
              <a:t>ISO </a:t>
            </a:r>
            <a:r>
              <a:rPr lang="en-US" sz="1400" dirty="0">
                <a:solidFill>
                  <a:schemeClr val="tx1"/>
                </a:solidFill>
                <a:latin typeface="宋体" panose="02010600030101010101" pitchFamily="2" charset="-122"/>
                <a:ea typeface="宋体" panose="02010600030101010101" pitchFamily="2" charset="-122"/>
                <a:cs typeface="宋体" panose="02010600030101010101" pitchFamily="2" charset="-122"/>
              </a:rPr>
              <a:t>8601标准格式，便于后续的时间序列分析。</a:t>
            </a:r>
            <a:endParaRPr lang="en-US" sz="14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lgn="l">
              <a:lnSpc>
                <a:spcPts val="1650"/>
              </a:lnSpc>
              <a:buNone/>
            </a:pPr>
            <a:r>
              <a:rPr lang="en-US" sz="1400" b="1" dirty="0">
                <a:solidFill>
                  <a:schemeClr val="tx1"/>
                </a:solidFill>
                <a:latin typeface="宋体" panose="02010600030101010101" pitchFamily="2" charset="-122"/>
                <a:ea typeface="宋体" panose="02010600030101010101" pitchFamily="2" charset="-122"/>
                <a:cs typeface="宋体" panose="02010600030101010101" pitchFamily="2" charset="-122"/>
              </a:rPr>
              <a:t>缺失值填充：</a:t>
            </a:r>
            <a:r>
              <a:rPr lang="en-US" sz="1400" dirty="0">
                <a:solidFill>
                  <a:schemeClr val="tx1"/>
                </a:solidFill>
                <a:latin typeface="宋体" panose="02010600030101010101" pitchFamily="2" charset="-122"/>
                <a:ea typeface="宋体" panose="02010600030101010101" pitchFamily="2" charset="-122"/>
                <a:cs typeface="宋体" panose="02010600030101010101" pitchFamily="2" charset="-122"/>
              </a:rPr>
              <a:t>根据业务规则选择合适的填补方法，比如用均值、中位数或前向/后向填充等方式处理缺失值。</a:t>
            </a:r>
            <a:endParaRPr lang="en-US" sz="14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3" name="Text 10"/>
          <p:cNvSpPr/>
          <p:nvPr/>
        </p:nvSpPr>
        <p:spPr>
          <a:xfrm>
            <a:off x="5995670" y="2909570"/>
            <a:ext cx="2336800" cy="209550"/>
          </a:xfrm>
          <a:prstGeom prst="rect">
            <a:avLst/>
          </a:prstGeom>
          <a:noFill/>
        </p:spPr>
        <p:txBody>
          <a:bodyPr vert="horz" wrap="square" lIns="0" tIns="0" rIns="0" bIns="0" rtlCol="0" anchor="ctr"/>
          <a:lstStyle/>
          <a:p>
            <a:pPr marL="0" algn="ctr">
              <a:lnSpc>
                <a:spcPts val="1650"/>
              </a:lnSpc>
              <a:buClrTx/>
              <a:buSzTx/>
              <a:buFontTx/>
              <a:buNone/>
            </a:pPr>
            <a:r>
              <a:rPr 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异常值检测</a:t>
            </a:r>
            <a:endParaRPr lang="en-US" sz="20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4" name="Shape 11"/>
          <p:cNvSpPr/>
          <p:nvPr/>
        </p:nvSpPr>
        <p:spPr>
          <a:xfrm rot="5400000">
            <a:off x="8499475" y="3146743"/>
            <a:ext cx="119063" cy="104775"/>
          </a:xfrm>
          <a:prstGeom prst="triangle">
            <a:avLst/>
          </a:prstGeom>
          <a:solidFill>
            <a:srgbClr val="2745FF"/>
          </a:solidFill>
        </p:spPr>
      </p:sp>
      <p:sp>
        <p:nvSpPr>
          <p:cNvPr id="15" name="Shape 12"/>
          <p:cNvSpPr/>
          <p:nvPr/>
        </p:nvSpPr>
        <p:spPr>
          <a:xfrm>
            <a:off x="7050881" y="3148965"/>
            <a:ext cx="109538" cy="109538"/>
          </a:xfrm>
          <a:prstGeom prst="roundRect">
            <a:avLst>
              <a:gd name="adj" fmla="val 50000"/>
            </a:avLst>
          </a:prstGeom>
          <a:solidFill>
            <a:srgbClr val="2745FF"/>
          </a:solidFill>
        </p:spPr>
      </p:sp>
      <p:sp>
        <p:nvSpPr>
          <p:cNvPr id="16" name="Text 13"/>
          <p:cNvSpPr/>
          <p:nvPr/>
        </p:nvSpPr>
        <p:spPr>
          <a:xfrm>
            <a:off x="6057900" y="3334385"/>
            <a:ext cx="2404110" cy="1672590"/>
          </a:xfrm>
          <a:prstGeom prst="rect">
            <a:avLst/>
          </a:prstGeom>
          <a:noFill/>
        </p:spPr>
        <p:txBody>
          <a:bodyPr vert="horz" wrap="square" lIns="0" tIns="0" rIns="0" bIns="0" rtlCol="0" anchor="ctr"/>
          <a:lstStyle/>
          <a:p>
            <a:pPr marL="0" indent="0" algn="l">
              <a:lnSpc>
                <a:spcPts val="1650"/>
              </a:lnSpc>
              <a:buNone/>
            </a:pPr>
            <a:r>
              <a:rPr lang="en-US" sz="1400" b="1" dirty="0">
                <a:solidFill>
                  <a:schemeClr val="tx1"/>
                </a:solidFill>
                <a:latin typeface="宋体" panose="02010600030101010101" pitchFamily="2" charset="-122"/>
                <a:ea typeface="宋体" panose="02010600030101010101" pitchFamily="2" charset="-122"/>
                <a:cs typeface="宋体" panose="02010600030101010101" pitchFamily="2" charset="-122"/>
              </a:rPr>
              <a:t>统计学方法：</a:t>
            </a:r>
            <a:r>
              <a:rPr lang="en-US" sz="1400" dirty="0">
                <a:solidFill>
                  <a:schemeClr val="tx1"/>
                </a:solidFill>
                <a:latin typeface="宋体" panose="02010600030101010101" pitchFamily="2" charset="-122"/>
                <a:ea typeface="宋体" panose="02010600030101010101" pitchFamily="2" charset="-122"/>
                <a:cs typeface="宋体" panose="02010600030101010101" pitchFamily="2" charset="-122"/>
              </a:rPr>
              <a:t>通过Z分数或IQR（四分位距）识别并标记潜在的异常值。</a:t>
            </a:r>
            <a:endParaRPr lang="en-US" sz="14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lgn="l">
              <a:lnSpc>
                <a:spcPts val="1650"/>
              </a:lnSpc>
              <a:buNone/>
            </a:pPr>
            <a:r>
              <a:rPr lang="en-US" sz="1400" b="1" dirty="0">
                <a:solidFill>
                  <a:schemeClr val="tx1"/>
                </a:solidFill>
                <a:latin typeface="宋体" panose="02010600030101010101" pitchFamily="2" charset="-122"/>
                <a:ea typeface="宋体" panose="02010600030101010101" pitchFamily="2" charset="-122"/>
                <a:cs typeface="宋体" panose="02010600030101010101" pitchFamily="2" charset="-122"/>
              </a:rPr>
              <a:t>领域知识校验：</a:t>
            </a:r>
            <a:r>
              <a:rPr lang="en-US" sz="1400" dirty="0">
                <a:solidFill>
                  <a:schemeClr val="tx1"/>
                </a:solidFill>
                <a:latin typeface="宋体" panose="02010600030101010101" pitchFamily="2" charset="-122"/>
                <a:ea typeface="宋体" panose="02010600030101010101" pitchFamily="2" charset="-122"/>
                <a:cs typeface="宋体" panose="02010600030101010101" pitchFamily="2" charset="-122"/>
              </a:rPr>
              <a:t>结合开源社区的具体情况设定合理的阈值范围，排除不符合常识的数据点。(</a:t>
            </a:r>
            <a:r>
              <a:rPr lang="zh-CN" altLang="en-US" sz="1400" dirty="0">
                <a:solidFill>
                  <a:schemeClr val="tx1"/>
                </a:solidFill>
                <a:latin typeface="宋体" panose="02010600030101010101" pitchFamily="2" charset="-122"/>
                <a:ea typeface="宋体" panose="02010600030101010101" pitchFamily="2" charset="-122"/>
                <a:cs typeface="宋体" panose="02010600030101010101" pitchFamily="2" charset="-122"/>
              </a:rPr>
              <a:t>如活跃度、参与度、贡献量、历史模式）</a:t>
            </a:r>
            <a:endParaRPr lang="zh-CN" altLang="en-US" sz="14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7" name="Text 1"/>
          <p:cNvSpPr/>
          <p:nvPr/>
        </p:nvSpPr>
        <p:spPr>
          <a:xfrm>
            <a:off x="571500" y="285750"/>
            <a:ext cx="8001000" cy="400050"/>
          </a:xfrm>
          <a:prstGeom prst="rect">
            <a:avLst/>
          </a:prstGeom>
          <a:noFill/>
        </p:spPr>
        <p:txBody>
          <a:bodyPr vert="horz" wrap="square" lIns="0" tIns="0" rIns="0" bIns="0" rtlCol="0" anchor="ctr"/>
          <a:p>
            <a:pPr marL="0" indent="0" algn="l">
              <a:lnSpc>
                <a:spcPts val="3150"/>
              </a:lnSpc>
              <a:buNone/>
            </a:pPr>
            <a:r>
              <a:rPr lang="en-US" sz="22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构建精准预测模型</a:t>
            </a:r>
            <a:endParaRPr lang="en-US" sz="2250" dirty="0"/>
          </a:p>
        </p:txBody>
      </p:sp>
      <p:sp>
        <p:nvSpPr>
          <p:cNvPr id="4" name="矩形 3"/>
          <p:cNvSpPr/>
          <p:nvPr/>
        </p:nvSpPr>
        <p:spPr>
          <a:xfrm>
            <a:off x="-139700" y="635"/>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25" name="Text 1"/>
          <p:cNvSpPr/>
          <p:nvPr/>
        </p:nvSpPr>
        <p:spPr>
          <a:xfrm>
            <a:off x="331470" y="200660"/>
            <a:ext cx="8001000" cy="400050"/>
          </a:xfrm>
          <a:prstGeom prst="rect">
            <a:avLst/>
          </a:prstGeom>
          <a:noFill/>
        </p:spPr>
        <p:txBody>
          <a:bodyPr vert="horz" wrap="square" lIns="0" tIns="0" rIns="0" bIns="0" rtlCol="0" anchor="ctr"/>
          <a:p>
            <a:pPr marL="0" indent="0" algn="l">
              <a:lnSpc>
                <a:spcPts val="3150"/>
              </a:lnSpc>
              <a:buNone/>
            </a:pPr>
            <a:r>
              <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02 创新点1---构建精准预测模型</a:t>
            </a:r>
            <a:endPar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26" name="Text 3" descr="7b0a2020202022776f7264617274223a20227b5c2269645c223a32353030343334302c5c227469645c223a5c225c227d220a7d0a"/>
          <p:cNvSpPr/>
          <p:nvPr/>
        </p:nvSpPr>
        <p:spPr>
          <a:xfrm>
            <a:off x="501650" y="922020"/>
            <a:ext cx="4879975" cy="213995"/>
          </a:xfrm>
          <a:prstGeom prst="rect">
            <a:avLst/>
          </a:prstGeom>
          <a:noFill/>
        </p:spPr>
        <p:txBody>
          <a:bodyPr vert="horz" wrap="square" lIns="0" tIns="0" rIns="0" bIns="0" rtlCol="0" anchor="ctr">
            <a:scene3d>
              <a:camera prst="orthographicFront"/>
              <a:lightRig rig="threePt" dir="t"/>
            </a:scene3d>
          </a:bodyPr>
          <a:p>
            <a:pPr marL="0" indent="0" algn="l">
              <a:lnSpc>
                <a:spcPts val="1650"/>
              </a:lnSpc>
              <a:buNone/>
            </a:pP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rPr>
              <a:t>01</a:t>
            </a:r>
            <a:r>
              <a:rPr lang="zh-CN" altLang="en-US" sz="1600" b="1">
                <a:solidFill>
                  <a:srgbClr val="FFC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 </a:t>
            </a: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rPr>
              <a:t>数据收集与预处理</a:t>
            </a:r>
            <a:endPar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endParaRPr>
          </a:p>
        </p:txBody>
      </p:sp>
      <p:grpSp>
        <p:nvGrpSpPr>
          <p:cNvPr id="27" name="组合 26"/>
          <p:cNvGrpSpPr/>
          <p:nvPr/>
        </p:nvGrpSpPr>
        <p:grpSpPr>
          <a:xfrm>
            <a:off x="501650" y="1247140"/>
            <a:ext cx="2562860" cy="214312"/>
            <a:chOff x="790" y="2084"/>
            <a:chExt cx="4036" cy="337"/>
          </a:xfrm>
        </p:grpSpPr>
        <p:sp>
          <p:nvSpPr>
            <p:cNvPr id="28" name="Text 3"/>
            <p:cNvSpPr/>
            <p:nvPr/>
          </p:nvSpPr>
          <p:spPr>
            <a:xfrm>
              <a:off x="790" y="2084"/>
              <a:ext cx="3800" cy="337"/>
            </a:xfrm>
            <a:prstGeom prst="rect">
              <a:avLst/>
            </a:prstGeom>
            <a:noFill/>
          </p:spPr>
          <p:txBody>
            <a:bodyPr vert="horz" wrap="square" lIns="0" tIns="0" rIns="0" bIns="0" rtlCol="0" anchor="ctr"/>
            <a:p>
              <a:pPr marL="0" indent="0" algn="l">
                <a:lnSpc>
                  <a:spcPts val="1650"/>
                </a:lnSpc>
                <a:buNone/>
              </a:pPr>
              <a:r>
                <a:rPr 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1.3</a:t>
              </a:r>
              <a:endParaRPr 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29" name="Text 4"/>
            <p:cNvSpPr/>
            <p:nvPr/>
          </p:nvSpPr>
          <p:spPr>
            <a:xfrm>
              <a:off x="1528" y="2084"/>
              <a:ext cx="3298" cy="330"/>
            </a:xfrm>
            <a:prstGeom prst="rect">
              <a:avLst/>
            </a:prstGeom>
            <a:noFill/>
          </p:spPr>
          <p:txBody>
            <a:bodyPr vert="horz" wrap="square" lIns="0" tIns="0" rIns="0" bIns="0" rtlCol="0" anchor="ctr"/>
            <a:p>
              <a:pPr marL="0" indent="0" algn="l">
                <a:lnSpc>
                  <a:spcPts val="1650"/>
                </a:lnSpc>
                <a:buNone/>
              </a:pPr>
              <a:r>
                <a:rPr 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数据清洗与预处理</a:t>
              </a:r>
              <a:endParaRPr 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grpSp>
      <p:grpSp>
        <p:nvGrpSpPr>
          <p:cNvPr id="37" name="组合 36"/>
          <p:cNvGrpSpPr/>
          <p:nvPr/>
        </p:nvGrpSpPr>
        <p:grpSpPr>
          <a:xfrm>
            <a:off x="889000" y="1520190"/>
            <a:ext cx="7386955" cy="1373505"/>
            <a:chOff x="875" y="2755"/>
            <a:chExt cx="12352" cy="4186"/>
          </a:xfrm>
        </p:grpSpPr>
        <p:sp>
          <p:nvSpPr>
            <p:cNvPr id="30" name="任意多边形: 形状 1435"/>
            <p:cNvSpPr/>
            <p:nvPr>
              <p:custDataLst>
                <p:tags r:id="rId2"/>
              </p:custDataLst>
            </p:nvPr>
          </p:nvSpPr>
          <p:spPr>
            <a:xfrm>
              <a:off x="5130" y="3033"/>
              <a:ext cx="3701" cy="3560"/>
            </a:xfrm>
            <a:custGeom>
              <a:avLst/>
              <a:gdLst>
                <a:gd name="connsiteX0" fmla="*/ 1433179 w 1438179"/>
                <a:gd name="connsiteY0" fmla="*/ 590 h 1244822"/>
                <a:gd name="connsiteX1" fmla="*/ 731092 w 1438179"/>
                <a:gd name="connsiteY1" fmla="*/ 11543 h 1244822"/>
                <a:gd name="connsiteX2" fmla="*/ 4906 w 1438179"/>
                <a:gd name="connsiteY2" fmla="*/ -268 h 1244822"/>
                <a:gd name="connsiteX3" fmla="*/ -47 w 1438179"/>
                <a:gd name="connsiteY3" fmla="*/ -268 h 1244822"/>
                <a:gd name="connsiteX4" fmla="*/ -47 w 1438179"/>
                <a:gd name="connsiteY4" fmla="*/ 1244555 h 1244822"/>
                <a:gd name="connsiteX5" fmla="*/ 4906 w 1438179"/>
                <a:gd name="connsiteY5" fmla="*/ 1244555 h 1244822"/>
                <a:gd name="connsiteX6" fmla="*/ 731092 w 1438179"/>
                <a:gd name="connsiteY6" fmla="*/ 1232743 h 1244822"/>
                <a:gd name="connsiteX7" fmla="*/ 1433179 w 1438179"/>
                <a:gd name="connsiteY7" fmla="*/ 1243697 h 1244822"/>
                <a:gd name="connsiteX8" fmla="*/ 1438132 w 1438179"/>
                <a:gd name="connsiteY8" fmla="*/ 1243697 h 1244822"/>
                <a:gd name="connsiteX9" fmla="*/ 1438132 w 1438179"/>
                <a:gd name="connsiteY9" fmla="*/ 399 h 1244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8179" h="1244822">
                  <a:moveTo>
                    <a:pt x="1433179" y="590"/>
                  </a:moveTo>
                  <a:cubicBezTo>
                    <a:pt x="1208104" y="7733"/>
                    <a:pt x="972931" y="11543"/>
                    <a:pt x="731092" y="11543"/>
                  </a:cubicBezTo>
                  <a:cubicBezTo>
                    <a:pt x="480584" y="11543"/>
                    <a:pt x="237220" y="7448"/>
                    <a:pt x="4906" y="-268"/>
                  </a:cubicBezTo>
                  <a:lnTo>
                    <a:pt x="-47" y="-268"/>
                  </a:lnTo>
                  <a:lnTo>
                    <a:pt x="-47" y="1244555"/>
                  </a:lnTo>
                  <a:lnTo>
                    <a:pt x="4906" y="1244555"/>
                  </a:lnTo>
                  <a:cubicBezTo>
                    <a:pt x="237220" y="1236839"/>
                    <a:pt x="480584" y="1232743"/>
                    <a:pt x="731092" y="1232743"/>
                  </a:cubicBezTo>
                  <a:cubicBezTo>
                    <a:pt x="972931" y="1232743"/>
                    <a:pt x="1208104" y="1236553"/>
                    <a:pt x="1433179" y="1243697"/>
                  </a:cubicBezTo>
                  <a:lnTo>
                    <a:pt x="1438132" y="1243697"/>
                  </a:lnTo>
                  <a:lnTo>
                    <a:pt x="1438132" y="399"/>
                  </a:lnTo>
                  <a:close/>
                </a:path>
              </a:pathLst>
            </a:custGeom>
            <a:solidFill>
              <a:schemeClr val="accent1">
                <a:alpha val="15000"/>
              </a:schemeClr>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31" name="任意多边形: 形状 1434"/>
            <p:cNvSpPr/>
            <p:nvPr>
              <p:custDataLst>
                <p:tags r:id="rId3"/>
              </p:custDataLst>
            </p:nvPr>
          </p:nvSpPr>
          <p:spPr>
            <a:xfrm>
              <a:off x="875" y="2755"/>
              <a:ext cx="3687" cy="4187"/>
            </a:xfrm>
            <a:custGeom>
              <a:avLst/>
              <a:gdLst>
                <a:gd name="connsiteX0" fmla="*/ 1433084 w 1438084"/>
                <a:gd name="connsiteY0" fmla="*/ 110889 h 1465516"/>
                <a:gd name="connsiteX1" fmla="*/ -47 w 1438084"/>
                <a:gd name="connsiteY1" fmla="*/ -268 h 1465516"/>
                <a:gd name="connsiteX2" fmla="*/ -47 w 1438084"/>
                <a:gd name="connsiteY2" fmla="*/ 1465249 h 1465516"/>
                <a:gd name="connsiteX3" fmla="*/ 13097 w 1438084"/>
                <a:gd name="connsiteY3" fmla="*/ 1465249 h 1465516"/>
                <a:gd name="connsiteX4" fmla="*/ 1433084 w 1438084"/>
                <a:gd name="connsiteY4" fmla="*/ 1355711 h 1465516"/>
                <a:gd name="connsiteX5" fmla="*/ 1438037 w 1438084"/>
                <a:gd name="connsiteY5" fmla="*/ 1355711 h 1465516"/>
                <a:gd name="connsiteX6" fmla="*/ 1438037 w 1438084"/>
                <a:gd name="connsiteY6" fmla="*/ 111079 h 146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084" h="1465516">
                  <a:moveTo>
                    <a:pt x="1433084" y="110889"/>
                  </a:moveTo>
                  <a:cubicBezTo>
                    <a:pt x="875491" y="92410"/>
                    <a:pt x="380953" y="53167"/>
                    <a:pt x="-47" y="-268"/>
                  </a:cubicBezTo>
                  <a:lnTo>
                    <a:pt x="-47" y="1465249"/>
                  </a:lnTo>
                  <a:lnTo>
                    <a:pt x="13097" y="1465249"/>
                  </a:lnTo>
                  <a:cubicBezTo>
                    <a:pt x="392287" y="1412861"/>
                    <a:pt x="882063" y="1374190"/>
                    <a:pt x="1433084" y="1355711"/>
                  </a:cubicBezTo>
                  <a:lnTo>
                    <a:pt x="1438037" y="1355711"/>
                  </a:lnTo>
                  <a:lnTo>
                    <a:pt x="1438037" y="111079"/>
                  </a:lnTo>
                  <a:close/>
                </a:path>
              </a:pathLst>
            </a:custGeom>
            <a:gradFill>
              <a:gsLst>
                <a:gs pos="0">
                  <a:schemeClr val="accent1">
                    <a:alpha val="0"/>
                  </a:schemeClr>
                </a:gs>
                <a:gs pos="100000">
                  <a:schemeClr val="accent1"/>
                </a:gs>
              </a:gsLst>
              <a:lin ang="10800000" scaled="0"/>
            </a:gra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32" name="任意多边形: 形状 1436"/>
            <p:cNvSpPr/>
            <p:nvPr>
              <p:custDataLst>
                <p:tags r:id="rId4"/>
              </p:custDataLst>
            </p:nvPr>
          </p:nvSpPr>
          <p:spPr>
            <a:xfrm>
              <a:off x="9392" y="2755"/>
              <a:ext cx="3689" cy="4187"/>
            </a:xfrm>
            <a:custGeom>
              <a:avLst/>
              <a:gdLst>
                <a:gd name="connsiteX0" fmla="*/ -47 w 1438084"/>
                <a:gd name="connsiteY0" fmla="*/ 108603 h 1460468"/>
                <a:gd name="connsiteX1" fmla="*/ -47 w 1438084"/>
                <a:gd name="connsiteY1" fmla="*/ 1351520 h 1460468"/>
                <a:gd name="connsiteX2" fmla="*/ 4906 w 1438084"/>
                <a:gd name="connsiteY2" fmla="*/ 1351520 h 1460468"/>
                <a:gd name="connsiteX3" fmla="*/ 1438037 w 1438084"/>
                <a:gd name="connsiteY3" fmla="*/ 1460201 h 1460468"/>
                <a:gd name="connsiteX4" fmla="*/ 1438037 w 1438084"/>
                <a:gd name="connsiteY4" fmla="*/ -268 h 1460468"/>
                <a:gd name="connsiteX5" fmla="*/ 4906 w 1438084"/>
                <a:gd name="connsiteY5" fmla="*/ 108413 h 146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8084" h="1460468">
                  <a:moveTo>
                    <a:pt x="-47" y="108603"/>
                  </a:moveTo>
                  <a:lnTo>
                    <a:pt x="-47" y="1351520"/>
                  </a:lnTo>
                  <a:lnTo>
                    <a:pt x="4906" y="1351520"/>
                  </a:lnTo>
                  <a:cubicBezTo>
                    <a:pt x="560594" y="1369332"/>
                    <a:pt x="1054846" y="1407718"/>
                    <a:pt x="1438037" y="1460201"/>
                  </a:cubicBezTo>
                  <a:lnTo>
                    <a:pt x="1438037" y="-268"/>
                  </a:lnTo>
                  <a:cubicBezTo>
                    <a:pt x="1054846" y="52215"/>
                    <a:pt x="560594" y="90601"/>
                    <a:pt x="4906" y="108413"/>
                  </a:cubicBezTo>
                  <a:close/>
                </a:path>
              </a:pathLst>
            </a:custGeom>
            <a:gradFill>
              <a:gsLst>
                <a:gs pos="0">
                  <a:schemeClr val="accent1">
                    <a:alpha val="0"/>
                  </a:schemeClr>
                </a:gs>
                <a:gs pos="100000">
                  <a:schemeClr val="accent1"/>
                </a:gs>
              </a:gsLst>
              <a:lin ang="0" scaled="0"/>
            </a:gra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350">
                <a:sym typeface="+mn-ea"/>
              </a:endParaRPr>
            </a:p>
          </p:txBody>
        </p:sp>
        <p:pic>
          <p:nvPicPr>
            <p:cNvPr id="33" name="图片 32" descr="E:/设计图片素材3/pexels-sarah-chai-7262797.jpgpexels-sarah-chai-7262797"/>
            <p:cNvPicPr>
              <a:picLocks noChangeAspect="1"/>
            </p:cNvPicPr>
            <p:nvPr>
              <p:custDataLst>
                <p:tags r:id="rId5"/>
              </p:custDataLst>
            </p:nvPr>
          </p:nvPicPr>
          <p:blipFill>
            <a:blip r:embed="rId6"/>
            <a:srcRect l="4712" r="4712"/>
            <a:stretch>
              <a:fillRect/>
            </a:stretch>
          </p:blipFill>
          <p:spPr>
            <a:xfrm>
              <a:off x="9383" y="2870"/>
              <a:ext cx="3845" cy="3906"/>
            </a:xfrm>
            <a:custGeom>
              <a:avLst/>
              <a:gdLst/>
              <a:ahLst/>
              <a:cxnLst>
                <a:cxn ang="3">
                  <a:pos x="hc" y="t"/>
                </a:cxn>
                <a:cxn ang="cd2">
                  <a:pos x="l" y="vc"/>
                </a:cxn>
                <a:cxn ang="cd4">
                  <a:pos x="hc" y="b"/>
                </a:cxn>
                <a:cxn ang="0">
                  <a:pos x="r" y="vc"/>
                </a:cxn>
              </a:cxnLst>
              <a:rect l="l" t="t" r="r" b="b"/>
              <a:pathLst>
                <a:path w="5404" h="5489">
                  <a:moveTo>
                    <a:pt x="5404" y="0"/>
                  </a:moveTo>
                  <a:lnTo>
                    <a:pt x="5404" y="5489"/>
                  </a:lnTo>
                  <a:cubicBezTo>
                    <a:pt x="3964" y="5292"/>
                    <a:pt x="2107" y="5147"/>
                    <a:pt x="19" y="5081"/>
                  </a:cubicBezTo>
                  <a:lnTo>
                    <a:pt x="0" y="5081"/>
                  </a:lnTo>
                  <a:lnTo>
                    <a:pt x="0" y="409"/>
                  </a:lnTo>
                  <a:lnTo>
                    <a:pt x="19" y="408"/>
                  </a:lnTo>
                  <a:cubicBezTo>
                    <a:pt x="2107" y="342"/>
                    <a:pt x="3964" y="197"/>
                    <a:pt x="5404" y="0"/>
                  </a:cubicBezTo>
                  <a:close/>
                </a:path>
              </a:pathLst>
            </a:custGeom>
            <a:solidFill>
              <a:schemeClr val="accent1"/>
            </a:solidFill>
          </p:spPr>
        </p:pic>
        <p:pic>
          <p:nvPicPr>
            <p:cNvPr id="35" name="图片 34" descr="E:/设计图片素材3/pexels-madalina-enache-1540051428-27359229.jpgpexels-madalina-enache-1540051428-27359229"/>
            <p:cNvPicPr>
              <a:picLocks noChangeAspect="1"/>
            </p:cNvPicPr>
            <p:nvPr>
              <p:custDataLst>
                <p:tags r:id="rId7"/>
              </p:custDataLst>
            </p:nvPr>
          </p:nvPicPr>
          <p:blipFill>
            <a:blip r:embed="rId8"/>
            <a:srcRect l="327" r="327"/>
            <a:stretch>
              <a:fillRect/>
            </a:stretch>
          </p:blipFill>
          <p:spPr>
            <a:xfrm>
              <a:off x="5129" y="3143"/>
              <a:ext cx="3845" cy="3329"/>
            </a:xfrm>
            <a:custGeom>
              <a:avLst/>
              <a:gdLst/>
              <a:ahLst/>
              <a:cxnLst>
                <a:cxn ang="3">
                  <a:pos x="hc" y="t"/>
                </a:cxn>
                <a:cxn ang="cd2">
                  <a:pos x="l" y="vc"/>
                </a:cxn>
                <a:cxn ang="cd4">
                  <a:pos x="hc" y="b"/>
                </a:cxn>
                <a:cxn ang="0">
                  <a:pos x="r" y="vc"/>
                </a:cxn>
              </a:cxnLst>
              <a:rect l="l" t="t" r="r" b="b"/>
              <a:pathLst>
                <a:path w="5404" h="4678">
                  <a:moveTo>
                    <a:pt x="0" y="0"/>
                  </a:moveTo>
                  <a:lnTo>
                    <a:pt x="19" y="0"/>
                  </a:lnTo>
                  <a:cubicBezTo>
                    <a:pt x="892" y="29"/>
                    <a:pt x="1806" y="44"/>
                    <a:pt x="2747" y="44"/>
                  </a:cubicBezTo>
                  <a:cubicBezTo>
                    <a:pt x="3656" y="44"/>
                    <a:pt x="4540" y="30"/>
                    <a:pt x="5385" y="3"/>
                  </a:cubicBezTo>
                  <a:lnTo>
                    <a:pt x="5404" y="3"/>
                  </a:lnTo>
                  <a:lnTo>
                    <a:pt x="5404" y="4675"/>
                  </a:lnTo>
                  <a:lnTo>
                    <a:pt x="5385" y="4675"/>
                  </a:lnTo>
                  <a:cubicBezTo>
                    <a:pt x="4540" y="4648"/>
                    <a:pt x="3656" y="4634"/>
                    <a:pt x="2747" y="4634"/>
                  </a:cubicBezTo>
                  <a:cubicBezTo>
                    <a:pt x="1806" y="4634"/>
                    <a:pt x="892" y="4649"/>
                    <a:pt x="19" y="4678"/>
                  </a:cubicBezTo>
                  <a:lnTo>
                    <a:pt x="0" y="4678"/>
                  </a:lnTo>
                  <a:lnTo>
                    <a:pt x="0" y="0"/>
                  </a:lnTo>
                  <a:close/>
                </a:path>
              </a:pathLst>
            </a:custGeom>
            <a:solidFill>
              <a:schemeClr val="accent1"/>
            </a:solidFill>
          </p:spPr>
        </p:pic>
        <p:pic>
          <p:nvPicPr>
            <p:cNvPr id="36" name="图片 35" descr="E:/设计图片素材3/pexels-chinar-minar-1265133847-25906568.jpgpexels-chinar-minar-1265133847-25906568"/>
            <p:cNvPicPr>
              <a:picLocks noChangeAspect="1"/>
            </p:cNvPicPr>
            <p:nvPr>
              <p:custDataLst>
                <p:tags r:id="rId9"/>
              </p:custDataLst>
            </p:nvPr>
          </p:nvPicPr>
          <p:blipFill>
            <a:blip r:embed="rId10"/>
            <a:srcRect l="2797" r="2797"/>
            <a:stretch>
              <a:fillRect/>
            </a:stretch>
          </p:blipFill>
          <p:spPr>
            <a:xfrm>
              <a:off x="875" y="2864"/>
              <a:ext cx="3845" cy="3919"/>
            </a:xfrm>
            <a:custGeom>
              <a:avLst/>
              <a:gdLst/>
              <a:ahLst/>
              <a:cxnLst>
                <a:cxn ang="3">
                  <a:pos x="hc" y="t"/>
                </a:cxn>
                <a:cxn ang="cd2">
                  <a:pos x="l" y="vc"/>
                </a:cxn>
                <a:cxn ang="cd4">
                  <a:pos x="hc" y="b"/>
                </a:cxn>
                <a:cxn ang="0">
                  <a:pos x="r" y="vc"/>
                </a:cxn>
              </a:cxnLst>
              <a:rect l="l" t="t" r="r" b="b"/>
              <a:pathLst>
                <a:path w="5404" h="5508">
                  <a:moveTo>
                    <a:pt x="0" y="0"/>
                  </a:moveTo>
                  <a:cubicBezTo>
                    <a:pt x="1432" y="201"/>
                    <a:pt x="3290" y="348"/>
                    <a:pt x="5385" y="418"/>
                  </a:cubicBezTo>
                  <a:lnTo>
                    <a:pt x="5404" y="418"/>
                  </a:lnTo>
                  <a:lnTo>
                    <a:pt x="5404" y="5096"/>
                  </a:lnTo>
                  <a:lnTo>
                    <a:pt x="5385" y="5096"/>
                  </a:lnTo>
                  <a:cubicBezTo>
                    <a:pt x="3315" y="5166"/>
                    <a:pt x="1474" y="5311"/>
                    <a:pt x="49" y="5508"/>
                  </a:cubicBezTo>
                  <a:lnTo>
                    <a:pt x="0" y="5508"/>
                  </a:lnTo>
                  <a:lnTo>
                    <a:pt x="0" y="0"/>
                  </a:lnTo>
                  <a:close/>
                </a:path>
              </a:pathLst>
            </a:custGeom>
            <a:solidFill>
              <a:schemeClr val="accent1"/>
            </a:solidFill>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构建精准预测模型的设计</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图片 6"/>
          <p:cNvPicPr>
            <a:picLocks noChangeAspect="1"/>
          </p:cNvPicPr>
          <p:nvPr/>
        </p:nvPicPr>
        <p:blipFill>
          <a:blip r:embed="rId2">
            <a:clrChange>
              <a:clrFrom>
                <a:srgbClr val="FFFFFF">
                  <a:alpha val="100000"/>
                </a:srgbClr>
              </a:clrFrom>
              <a:clrTo>
                <a:srgbClr val="FFFFFF">
                  <a:alpha val="100000"/>
                  <a:alpha val="0"/>
                </a:srgbClr>
              </a:clrTo>
            </a:clrChange>
          </a:blip>
          <a:srcRect l="-1133" t="-3925" r="-927"/>
          <a:stretch>
            <a:fillRect/>
          </a:stretch>
        </p:blipFill>
        <p:spPr>
          <a:xfrm>
            <a:off x="4866640" y="1247140"/>
            <a:ext cx="4080510" cy="3272790"/>
          </a:xfrm>
          <a:prstGeom prst="rect">
            <a:avLst/>
          </a:prstGeom>
        </p:spPr>
      </p:pic>
      <p:sp>
        <p:nvSpPr>
          <p:cNvPr id="8" name="矩形 7"/>
          <p:cNvSpPr/>
          <p:nvPr/>
        </p:nvSpPr>
        <p:spPr>
          <a:xfrm>
            <a:off x="-139700" y="635"/>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2" name="Text 1"/>
          <p:cNvSpPr/>
          <p:nvPr/>
        </p:nvSpPr>
        <p:spPr>
          <a:xfrm>
            <a:off x="331470" y="200660"/>
            <a:ext cx="8001000" cy="400050"/>
          </a:xfrm>
          <a:prstGeom prst="rect">
            <a:avLst/>
          </a:prstGeom>
          <a:noFill/>
        </p:spPr>
        <p:txBody>
          <a:bodyPr vert="horz" wrap="square" lIns="0" tIns="0" rIns="0" bIns="0" rtlCol="0" anchor="ctr"/>
          <a:p>
            <a:pPr marL="0" indent="0" algn="l">
              <a:lnSpc>
                <a:spcPts val="3150"/>
              </a:lnSpc>
              <a:buNone/>
            </a:pPr>
            <a:r>
              <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02 创新点1---构建精准预测模型</a:t>
            </a:r>
            <a:endPar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26" name="Text 3" descr="7b0a2020202022776f7264617274223a20227b5c2269645c223a32353030343334302c5c227469645c223a5c225c227d220a7d0a"/>
          <p:cNvSpPr/>
          <p:nvPr/>
        </p:nvSpPr>
        <p:spPr>
          <a:xfrm>
            <a:off x="501650" y="922020"/>
            <a:ext cx="4879975" cy="213995"/>
          </a:xfrm>
          <a:prstGeom prst="rect">
            <a:avLst/>
          </a:prstGeom>
          <a:noFill/>
        </p:spPr>
        <p:txBody>
          <a:bodyPr vert="horz" wrap="square" lIns="0" tIns="0" rIns="0" bIns="0" rtlCol="0" anchor="ctr">
            <a:scene3d>
              <a:camera prst="orthographicFront"/>
              <a:lightRig rig="threePt" dir="t"/>
            </a:scene3d>
          </a:bodyPr>
          <a:p>
            <a:pPr marL="0" indent="0" algn="l">
              <a:lnSpc>
                <a:spcPts val="1650"/>
              </a:lnSpc>
              <a:buNone/>
            </a:pP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rPr>
              <a:t>0</a:t>
            </a:r>
            <a:r>
              <a:rPr lang="en-US" altLang="zh-CN"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rPr>
              <a:t>2</a:t>
            </a:r>
            <a:r>
              <a:rPr lang="zh-CN" altLang="en-US" sz="1600" b="1">
                <a:solidFill>
                  <a:srgbClr val="FFC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 </a:t>
            </a: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rPr>
              <a:t>特征</a:t>
            </a: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rPr>
              <a:t>工程</a:t>
            </a:r>
            <a:endPar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endParaRPr>
          </a:p>
        </p:txBody>
      </p:sp>
      <p:grpSp>
        <p:nvGrpSpPr>
          <p:cNvPr id="27" name="组合 26"/>
          <p:cNvGrpSpPr/>
          <p:nvPr/>
        </p:nvGrpSpPr>
        <p:grpSpPr>
          <a:xfrm>
            <a:off x="501650" y="1247140"/>
            <a:ext cx="2562860" cy="214312"/>
            <a:chOff x="790" y="2084"/>
            <a:chExt cx="4036" cy="337"/>
          </a:xfrm>
        </p:grpSpPr>
        <p:sp>
          <p:nvSpPr>
            <p:cNvPr id="13" name="Text 3"/>
            <p:cNvSpPr/>
            <p:nvPr/>
          </p:nvSpPr>
          <p:spPr>
            <a:xfrm>
              <a:off x="790" y="2084"/>
              <a:ext cx="3800" cy="337"/>
            </a:xfrm>
            <a:prstGeom prst="rect">
              <a:avLst/>
            </a:prstGeom>
            <a:noFill/>
          </p:spPr>
          <p:txBody>
            <a:bodyPr vert="horz" wrap="square" lIns="0" tIns="0" rIns="0" bIns="0" rtlCol="0" anchor="ctr"/>
            <a:p>
              <a:pPr marL="0" indent="0" algn="l">
                <a:lnSpc>
                  <a:spcPts val="1650"/>
                </a:lnSpc>
                <a:buNone/>
              </a:pPr>
              <a:r>
                <a:rPr 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2.1</a:t>
              </a:r>
              <a:endParaRPr 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4" name="Text 4"/>
            <p:cNvSpPr/>
            <p:nvPr/>
          </p:nvSpPr>
          <p:spPr>
            <a:xfrm>
              <a:off x="1528" y="2084"/>
              <a:ext cx="3298" cy="330"/>
            </a:xfrm>
            <a:prstGeom prst="rect">
              <a:avLst/>
            </a:prstGeom>
            <a:noFill/>
          </p:spPr>
          <p:txBody>
            <a:bodyPr vert="horz" wrap="square" lIns="0" tIns="0" rIns="0" bIns="0" rtlCol="0" anchor="ctr"/>
            <a:p>
              <a:pPr marL="0" indent="0" algn="l">
                <a:lnSpc>
                  <a:spcPts val="1650"/>
                </a:lnSpc>
                <a:buNone/>
              </a:pP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统计</a:t>
              </a: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特征</a:t>
              </a:r>
              <a:endPar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endParaRPr>
            </a:p>
          </p:txBody>
        </p:sp>
      </p:grpSp>
      <p:sp>
        <p:nvSpPr>
          <p:cNvPr id="15" name="圆角矩形 14"/>
          <p:cNvSpPr/>
          <p:nvPr/>
        </p:nvSpPr>
        <p:spPr>
          <a:xfrm>
            <a:off x="-139700" y="1535430"/>
            <a:ext cx="2989580" cy="368935"/>
          </a:xfrm>
          <a:prstGeom prst="roundRect">
            <a:avLst/>
          </a:prstGeom>
          <a:solidFill>
            <a:schemeClr val="accent1">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nvSpPr>
        <p:spPr>
          <a:xfrm>
            <a:off x="11430" y="1544955"/>
            <a:ext cx="3023870" cy="389255"/>
          </a:xfrm>
          <a:prstGeom prst="rect">
            <a:avLst/>
          </a:prstGeom>
          <a:noFill/>
        </p:spPr>
        <p:txBody>
          <a:bodyPr wrap="square" rtlCol="0">
            <a:noAutofit/>
          </a:bodyPr>
          <a:p>
            <a:r>
              <a:rPr lang="zh-CN" altLang="en-US"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sym typeface="+mn-ea"/>
              </a:rPr>
              <a:t>统计特征</a:t>
            </a:r>
            <a:r>
              <a:rPr lang="en-US" altLang="zh-CN"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sym typeface="+mn-ea"/>
              </a:rPr>
              <a:t>1</a:t>
            </a:r>
            <a:r>
              <a:rPr lang="zh-CN" altLang="en-US"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sym typeface="+mn-ea"/>
              </a:rPr>
              <a:t>：历史活动统计</a:t>
            </a:r>
            <a:endParaRPr lang="zh-CN" altLang="en-US"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endParaRPr>
          </a:p>
          <a:p>
            <a:endParaRPr lang="zh-CN" altLang="en-US"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endParaRPr>
          </a:p>
        </p:txBody>
      </p:sp>
      <p:sp>
        <p:nvSpPr>
          <p:cNvPr id="22" name="圆角矩形 21"/>
          <p:cNvSpPr/>
          <p:nvPr/>
        </p:nvSpPr>
        <p:spPr>
          <a:xfrm>
            <a:off x="-139700" y="3194050"/>
            <a:ext cx="2988945" cy="368935"/>
          </a:xfrm>
          <a:prstGeom prst="roundRect">
            <a:avLst/>
          </a:prstGeom>
          <a:solidFill>
            <a:schemeClr val="accent1">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文本框 16"/>
          <p:cNvSpPr txBox="1"/>
          <p:nvPr/>
        </p:nvSpPr>
        <p:spPr>
          <a:xfrm>
            <a:off x="11430" y="3203575"/>
            <a:ext cx="2838450" cy="389255"/>
          </a:xfrm>
          <a:prstGeom prst="rect">
            <a:avLst/>
          </a:prstGeom>
          <a:noFill/>
        </p:spPr>
        <p:txBody>
          <a:bodyPr wrap="square" rtlCol="0">
            <a:noAutofit/>
          </a:bodyPr>
          <a:p>
            <a:r>
              <a:rPr lang="zh-CN" altLang="en-US"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sym typeface="+mn-ea"/>
              </a:rPr>
              <a:t>统计特征</a:t>
            </a:r>
            <a:r>
              <a:rPr lang="en-US" altLang="zh-CN"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sym typeface="+mn-ea"/>
              </a:rPr>
              <a:t>2</a:t>
            </a:r>
            <a:r>
              <a:rPr lang="zh-CN" altLang="en-US"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sym typeface="+mn-ea"/>
              </a:rPr>
              <a:t>：</a:t>
            </a:r>
            <a:r>
              <a:rPr lang="zh-CN" altLang="en-US"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rPr>
              <a:t>时间序列</a:t>
            </a:r>
            <a:r>
              <a:rPr lang="zh-CN" altLang="en-US"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rPr>
              <a:t>分析</a:t>
            </a:r>
            <a:endParaRPr lang="zh-CN" altLang="en-US"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endParaRPr>
          </a:p>
          <a:p>
            <a:endParaRPr lang="zh-CN" altLang="en-US" b="1">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endParaRPr>
          </a:p>
        </p:txBody>
      </p:sp>
      <p:sp>
        <p:nvSpPr>
          <p:cNvPr id="31" name="Text 6"/>
          <p:cNvSpPr/>
          <p:nvPr>
            <p:custDataLst>
              <p:tags r:id="rId3"/>
            </p:custDataLst>
          </p:nvPr>
        </p:nvSpPr>
        <p:spPr>
          <a:xfrm>
            <a:off x="163195" y="1904365"/>
            <a:ext cx="4566285" cy="1244600"/>
          </a:xfrm>
          <a:prstGeom prst="rect">
            <a:avLst/>
          </a:prstGeom>
          <a:noFill/>
        </p:spPr>
        <p:txBody>
          <a:bodyPr vert="horz" wrap="square" lIns="0" tIns="0" rIns="0" bIns="0" rtlCol="0" anchor="ctr"/>
          <a:p>
            <a:pPr marL="0" indent="0" algn="l">
              <a:lnSpc>
                <a:spcPts val="1650"/>
              </a:lnSpc>
              <a:buNone/>
            </a:pPr>
            <a:r>
              <a:rPr lang="en-US"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0"/>
              </a:rPr>
              <a:t>累计贡献量</a:t>
            </a:r>
            <a:r>
              <a:rPr 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0"/>
              </a:rPr>
              <a:t>：统计每位贡献者在过去特定时间段内的总提交次数、评论数量等。</a:t>
            </a:r>
            <a:endParaRPr 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0"/>
            </a:endParaRPr>
          </a:p>
          <a:p>
            <a:pPr marL="0" indent="0" algn="l">
              <a:lnSpc>
                <a:spcPts val="1650"/>
              </a:lnSpc>
              <a:buNone/>
            </a:pPr>
            <a:r>
              <a:rPr lang="en-US"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0"/>
              </a:rPr>
              <a:t>活跃天数比例：</a:t>
            </a:r>
            <a:r>
              <a:rPr 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0"/>
              </a:rPr>
              <a:t>计算贡献者活跃天数占总观测期的比例，反映其参与度。</a:t>
            </a:r>
            <a:endParaRPr 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34" name="Text 6"/>
          <p:cNvSpPr/>
          <p:nvPr>
            <p:custDataLst>
              <p:tags r:id="rId4"/>
            </p:custDataLst>
          </p:nvPr>
        </p:nvSpPr>
        <p:spPr>
          <a:xfrm>
            <a:off x="163195" y="3740785"/>
            <a:ext cx="4408805" cy="1177925"/>
          </a:xfrm>
          <a:prstGeom prst="rect">
            <a:avLst/>
          </a:prstGeom>
          <a:noFill/>
        </p:spPr>
        <p:txBody>
          <a:bodyPr vert="horz" wrap="square" lIns="0" tIns="0" rIns="0" bIns="0" rtlCol="0" anchor="ctr"/>
          <a:p>
            <a:pPr marL="0" algn="l">
              <a:lnSpc>
                <a:spcPts val="1650"/>
              </a:lnSpc>
              <a:buClrTx/>
              <a:buSzTx/>
              <a:buFontTx/>
              <a:buNone/>
            </a:pPr>
            <a:r>
              <a:rPr lang="en-US"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0"/>
              </a:rPr>
              <a:t>移动平均线：</a:t>
            </a:r>
            <a:r>
              <a:rPr 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0"/>
              </a:rPr>
              <a:t>应用简单或指数加权移动平均线平滑短期波动，揭示长期趋势。</a:t>
            </a:r>
            <a:endParaRPr 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0"/>
            </a:endParaRPr>
          </a:p>
          <a:p>
            <a:pPr marL="0" algn="l">
              <a:lnSpc>
                <a:spcPts val="1650"/>
              </a:lnSpc>
              <a:buClrTx/>
              <a:buSzTx/>
              <a:buFontTx/>
              <a:buNone/>
            </a:pPr>
            <a:r>
              <a:rPr lang="en-US"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0"/>
              </a:rPr>
              <a:t>季节性分解：</a:t>
            </a:r>
            <a:r>
              <a:rPr 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0"/>
              </a:rPr>
              <a:t>分离出周期性和非周期性成分，帮助理解贡献模式是否存在规律性的变化。</a:t>
            </a:r>
            <a:endParaRPr 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1"/>
          <a:srcRect/>
          <a:stretch>
            <a:fillRect/>
          </a:stretch>
        </p:blipFill>
        <p:spPr>
          <a:xfrm>
            <a:off x="0" y="0"/>
            <a:ext cx="9144000" cy="1333500"/>
          </a:xfrm>
          <a:prstGeom prst="rect">
            <a:avLst/>
          </a:prstGeom>
        </p:spPr>
      </p:pic>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20" name="Text 1"/>
          <p:cNvSpPr/>
          <p:nvPr/>
        </p:nvSpPr>
        <p:spPr>
          <a:xfrm>
            <a:off x="571500" y="285750"/>
            <a:ext cx="8001000" cy="400050"/>
          </a:xfrm>
          <a:prstGeom prst="rect">
            <a:avLst/>
          </a:prstGeom>
          <a:noFill/>
        </p:spPr>
        <p:txBody>
          <a:bodyPr vert="horz" wrap="square" lIns="0" tIns="0" rIns="0" bIns="0" rtlCol="0" anchor="ctr"/>
          <a:p>
            <a:pPr marL="0" indent="0" algn="l">
              <a:lnSpc>
                <a:spcPts val="3150"/>
              </a:lnSpc>
              <a:buNone/>
            </a:pPr>
            <a:r>
              <a:rPr lang="en-US" sz="22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构建精准预测模型</a:t>
            </a:r>
            <a:endParaRPr lang="en-US" sz="2250" dirty="0"/>
          </a:p>
        </p:txBody>
      </p:sp>
      <p:grpSp>
        <p:nvGrpSpPr>
          <p:cNvPr id="38" name="组合 37"/>
          <p:cNvGrpSpPr/>
          <p:nvPr/>
        </p:nvGrpSpPr>
        <p:grpSpPr>
          <a:xfrm>
            <a:off x="358140" y="1291590"/>
            <a:ext cx="3910965" cy="1975485"/>
            <a:chOff x="594" y="2348"/>
            <a:chExt cx="6159" cy="3111"/>
          </a:xfrm>
        </p:grpSpPr>
        <p:sp>
          <p:nvSpPr>
            <p:cNvPr id="25" name="矩形 24"/>
            <p:cNvSpPr/>
            <p:nvPr/>
          </p:nvSpPr>
          <p:spPr>
            <a:xfrm>
              <a:off x="759" y="2361"/>
              <a:ext cx="5993" cy="2679"/>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sp>
          <p:nvSpPr>
            <p:cNvPr id="29" name="矩形 28"/>
            <p:cNvSpPr/>
            <p:nvPr/>
          </p:nvSpPr>
          <p:spPr>
            <a:xfrm>
              <a:off x="594" y="2348"/>
              <a:ext cx="1010" cy="2698"/>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p>
              <a:pPr algn="ctr"/>
              <a:endParaRPr lang="zh-CN" altLang="en-US"/>
            </a:p>
          </p:txBody>
        </p:sp>
        <p:sp>
          <p:nvSpPr>
            <p:cNvPr id="33" name="文本框 32"/>
            <p:cNvSpPr txBox="1"/>
            <p:nvPr/>
          </p:nvSpPr>
          <p:spPr>
            <a:xfrm>
              <a:off x="820" y="2609"/>
              <a:ext cx="675" cy="2850"/>
            </a:xfrm>
            <a:prstGeom prst="rect">
              <a:avLst/>
            </a:prstGeom>
            <a:noFill/>
          </p:spPr>
          <p:txBody>
            <a:bodyPr vert="eaVert" wrap="square" rtlCol="0">
              <a:spAutoFit/>
            </a:bodyPr>
            <a:p>
              <a:r>
                <a:rPr lang="en-US" altLang="zh-CN" sz="1600" b="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2.2 特征交叉</a:t>
              </a:r>
              <a:endParaRPr lang="en-US" altLang="zh-CN" sz="1600" b="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37" name="文本框 36"/>
            <p:cNvSpPr txBox="1"/>
            <p:nvPr/>
          </p:nvSpPr>
          <p:spPr>
            <a:xfrm>
              <a:off x="1604" y="2464"/>
              <a:ext cx="5149" cy="2519"/>
            </a:xfrm>
            <a:prstGeom prst="rect">
              <a:avLst/>
            </a:prstGeom>
            <a:noFill/>
          </p:spPr>
          <p:txBody>
            <a:bodyPr wrap="square" rtlCol="0">
              <a:spAutoFit/>
            </a:bodyPr>
            <a:p>
              <a:pPr algn="ctr"/>
              <a:r>
                <a:rPr lang="zh-CN" altLang="en-US" sz="1400" b="1">
                  <a:effectLst>
                    <a:outerShdw blurRad="38100" dist="38100" dir="2700000" algn="tl">
                      <a:srgbClr val="000000">
                        <a:alpha val="43137"/>
                      </a:srgbClr>
                    </a:outerShdw>
                  </a:effectLst>
                </a:rPr>
                <a:t>组合特征</a:t>
              </a:r>
              <a:endParaRPr lang="zh-CN" altLang="en-US" sz="1400" b="1">
                <a:effectLst>
                  <a:outerShdw blurRad="38100" dist="38100" dir="2700000" algn="tl">
                    <a:srgbClr val="000000">
                      <a:alpha val="43137"/>
                    </a:srgbClr>
                  </a:outerShdw>
                </a:effectLst>
              </a:endParaRPr>
            </a:p>
            <a:p>
              <a:r>
                <a:rPr lang="zh-CN" altLang="en-US" sz="1400" b="1"/>
                <a:t>项目-用户交互矩阵</a:t>
              </a:r>
              <a:r>
                <a:rPr lang="zh-CN" altLang="en-US" sz="1400"/>
                <a:t>：构建稀疏矩阵表示不同用户对各项目的贡献情况，作为高级特征输入给模型。</a:t>
              </a:r>
              <a:endParaRPr lang="zh-CN" altLang="en-US" sz="1400"/>
            </a:p>
            <a:p>
              <a:r>
                <a:rPr lang="zh-CN" altLang="en-US" sz="1400" b="1"/>
                <a:t>时间窗口内特征聚合</a:t>
              </a:r>
              <a:r>
                <a:rPr lang="zh-CN" altLang="en-US" sz="1400"/>
                <a:t>：例如，在最近7天、30天等不同时间窗口内汇总特定类型的活动次数，捕捉近期动态。</a:t>
              </a:r>
              <a:endParaRPr lang="zh-CN" altLang="en-US" sz="1400"/>
            </a:p>
          </p:txBody>
        </p:sp>
      </p:grpSp>
      <p:grpSp>
        <p:nvGrpSpPr>
          <p:cNvPr id="39" name="组合 38"/>
          <p:cNvGrpSpPr/>
          <p:nvPr/>
        </p:nvGrpSpPr>
        <p:grpSpPr>
          <a:xfrm>
            <a:off x="358140" y="3164840"/>
            <a:ext cx="3911600" cy="1970405"/>
            <a:chOff x="594" y="2315"/>
            <a:chExt cx="6011" cy="3103"/>
          </a:xfrm>
        </p:grpSpPr>
        <p:sp>
          <p:nvSpPr>
            <p:cNvPr id="40" name="矩形 39"/>
            <p:cNvSpPr/>
            <p:nvPr/>
          </p:nvSpPr>
          <p:spPr>
            <a:xfrm>
              <a:off x="759" y="2361"/>
              <a:ext cx="5846" cy="2869"/>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sp>
          <p:nvSpPr>
            <p:cNvPr id="41" name="矩形 40"/>
            <p:cNvSpPr/>
            <p:nvPr/>
          </p:nvSpPr>
          <p:spPr>
            <a:xfrm>
              <a:off x="594" y="2315"/>
              <a:ext cx="1011" cy="2916"/>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p>
              <a:pPr algn="ctr"/>
              <a:endParaRPr lang="zh-CN" altLang="en-US"/>
            </a:p>
          </p:txBody>
        </p:sp>
        <p:sp>
          <p:nvSpPr>
            <p:cNvPr id="42" name="文本框 41"/>
            <p:cNvSpPr txBox="1"/>
            <p:nvPr/>
          </p:nvSpPr>
          <p:spPr>
            <a:xfrm>
              <a:off x="806" y="2568"/>
              <a:ext cx="659" cy="2850"/>
            </a:xfrm>
            <a:prstGeom prst="rect">
              <a:avLst/>
            </a:prstGeom>
            <a:noFill/>
          </p:spPr>
          <p:txBody>
            <a:bodyPr vert="eaVert" wrap="square" rtlCol="0">
              <a:spAutoFit/>
            </a:bodyPr>
            <a:p>
              <a:pPr algn="l">
                <a:buClrTx/>
                <a:buSzTx/>
                <a:buFontTx/>
              </a:pPr>
              <a:r>
                <a:rPr lang="en-US" altLang="zh-CN" sz="1600" b="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2.3时间序列指标</a:t>
              </a:r>
              <a:endParaRPr lang="en-US" altLang="zh-CN" sz="1600" b="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43" name="文本框 42"/>
            <p:cNvSpPr txBox="1"/>
            <p:nvPr/>
          </p:nvSpPr>
          <p:spPr>
            <a:xfrm>
              <a:off x="1455" y="2511"/>
              <a:ext cx="5149" cy="2519"/>
            </a:xfrm>
            <a:prstGeom prst="rect">
              <a:avLst/>
            </a:prstGeom>
            <a:noFill/>
          </p:spPr>
          <p:txBody>
            <a:bodyPr wrap="square" rtlCol="0">
              <a:spAutoFit/>
            </a:bodyPr>
            <a:p>
              <a:pPr algn="ctr"/>
              <a:r>
                <a:rPr lang="zh-CN" altLang="en-US" sz="1400" b="1">
                  <a:effectLst>
                    <a:outerShdw blurRad="38100" dist="38100" dir="2700000" algn="tl">
                      <a:srgbClr val="000000">
                        <a:alpha val="43137"/>
                      </a:srgbClr>
                    </a:outerShdw>
                  </a:effectLst>
                </a:rPr>
                <a:t>滑动窗口方法</a:t>
              </a:r>
              <a:endParaRPr lang="zh-CN" altLang="en-US" sz="1400" b="1">
                <a:effectLst>
                  <a:outerShdw blurRad="38100" dist="38100" dir="2700000" algn="tl">
                    <a:srgbClr val="000000">
                      <a:alpha val="43137"/>
                    </a:srgbClr>
                  </a:outerShdw>
                </a:effectLst>
              </a:endParaRPr>
            </a:p>
            <a:p>
              <a:pPr algn="l"/>
              <a:r>
                <a:rPr lang="zh-CN" altLang="en-US" sz="1400" b="1"/>
                <a:t>窗口大小选择</a:t>
              </a:r>
              <a:r>
                <a:rPr lang="zh-CN" altLang="en-US" sz="1400"/>
                <a:t>：根据业务需求确定合适的时间窗口长度（如每周、每月），平衡短期敏感性和长期趋势捕捉。</a:t>
              </a:r>
              <a:endParaRPr lang="zh-CN" altLang="en-US" sz="1400"/>
            </a:p>
            <a:p>
              <a:r>
                <a:rPr lang="zh-CN" altLang="en-US" sz="1400" b="1"/>
                <a:t>滞后特征生成</a:t>
              </a:r>
              <a:r>
                <a:rPr lang="zh-CN" altLang="en-US" sz="1400"/>
                <a:t>：引入过去几个时间单位的数据作为当前时刻的预测变量，增强模型对未来走势的理解能力。</a:t>
              </a:r>
              <a:endParaRPr lang="zh-CN" altLang="en-US" sz="1400"/>
            </a:p>
          </p:txBody>
        </p:sp>
      </p:grpSp>
      <p:grpSp>
        <p:nvGrpSpPr>
          <p:cNvPr id="44" name="组合 43"/>
          <p:cNvGrpSpPr/>
          <p:nvPr/>
        </p:nvGrpSpPr>
        <p:grpSpPr>
          <a:xfrm>
            <a:off x="5048250" y="3176270"/>
            <a:ext cx="3876040" cy="1900555"/>
            <a:chOff x="500" y="2353"/>
            <a:chExt cx="6104" cy="2993"/>
          </a:xfrm>
        </p:grpSpPr>
        <p:sp>
          <p:nvSpPr>
            <p:cNvPr id="45" name="矩形 44"/>
            <p:cNvSpPr/>
            <p:nvPr/>
          </p:nvSpPr>
          <p:spPr>
            <a:xfrm>
              <a:off x="759" y="2361"/>
              <a:ext cx="5693" cy="2869"/>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sp>
          <p:nvSpPr>
            <p:cNvPr id="46" name="矩形 45"/>
            <p:cNvSpPr/>
            <p:nvPr/>
          </p:nvSpPr>
          <p:spPr>
            <a:xfrm>
              <a:off x="500" y="2353"/>
              <a:ext cx="1009" cy="2876"/>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p>
              <a:pPr algn="ctr"/>
              <a:endParaRPr lang="zh-CN" altLang="en-US"/>
            </a:p>
          </p:txBody>
        </p:sp>
        <p:sp>
          <p:nvSpPr>
            <p:cNvPr id="47" name="文本框 46"/>
            <p:cNvSpPr txBox="1"/>
            <p:nvPr/>
          </p:nvSpPr>
          <p:spPr>
            <a:xfrm>
              <a:off x="670" y="2496"/>
              <a:ext cx="675" cy="2850"/>
            </a:xfrm>
            <a:prstGeom prst="rect">
              <a:avLst/>
            </a:prstGeom>
            <a:noFill/>
          </p:spPr>
          <p:txBody>
            <a:bodyPr vert="eaVert" wrap="square" rtlCol="0">
              <a:spAutoFit/>
            </a:bodyPr>
            <a:p>
              <a:r>
                <a:rPr lang="en-US" altLang="zh-CN" sz="1600" b="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2.3时间序列指标</a:t>
              </a:r>
              <a:endParaRPr lang="en-US" altLang="zh-CN" sz="1600" b="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48" name="文本框 47"/>
            <p:cNvSpPr txBox="1"/>
            <p:nvPr/>
          </p:nvSpPr>
          <p:spPr>
            <a:xfrm>
              <a:off x="1455" y="2511"/>
              <a:ext cx="5149" cy="2519"/>
            </a:xfrm>
            <a:prstGeom prst="rect">
              <a:avLst/>
            </a:prstGeom>
            <a:noFill/>
          </p:spPr>
          <p:txBody>
            <a:bodyPr wrap="square" rtlCol="0">
              <a:spAutoFit/>
            </a:bodyPr>
            <a:p>
              <a:pPr algn="ctr"/>
              <a:r>
                <a:rPr lang="zh-CN" altLang="en-US" sz="1400" b="1">
                  <a:effectLst>
                    <a:outerShdw blurRad="38100" dist="38100" dir="2700000" algn="tl">
                      <a:srgbClr val="000000">
                        <a:alpha val="43137"/>
                      </a:srgbClr>
                    </a:outerShdw>
                  </a:effectLst>
                </a:rPr>
                <a:t>行为频率与时间</a:t>
              </a:r>
              <a:endParaRPr lang="zh-CN" altLang="en-US" sz="1400" b="1">
                <a:effectLst>
                  <a:outerShdw blurRad="38100" dist="38100" dir="2700000" algn="tl">
                    <a:srgbClr val="000000">
                      <a:alpha val="43137"/>
                    </a:srgbClr>
                  </a:outerShdw>
                </a:effectLst>
              </a:endParaRPr>
            </a:p>
            <a:p>
              <a:pPr algn="l"/>
              <a:r>
                <a:rPr lang="zh-CN" altLang="en-US" sz="1400" b="1"/>
                <a:t>周期性特征：</a:t>
              </a:r>
              <a:r>
                <a:rPr lang="zh-CN" altLang="en-US" sz="1400"/>
                <a:t>提取每日、每周等固定周期内的最高/最低活动水平，评估用户的常规作息规律。</a:t>
              </a:r>
              <a:endParaRPr lang="zh-CN" altLang="en-US" sz="1400"/>
            </a:p>
            <a:p>
              <a:pPr algn="l"/>
              <a:r>
                <a:rPr lang="zh-CN" altLang="en-US" sz="1400" b="1"/>
                <a:t>最近一次贡献间隔：</a:t>
              </a:r>
              <a:r>
                <a:rPr lang="zh-CN" altLang="en-US" sz="1400"/>
                <a:t>衡量从上次贡献至今的时间跨度，用于判断用户是否处于流失边缘。</a:t>
              </a:r>
              <a:endParaRPr lang="zh-CN" altLang="en-US" sz="1400"/>
            </a:p>
          </p:txBody>
        </p:sp>
      </p:grpSp>
      <p:pic>
        <p:nvPicPr>
          <p:cNvPr id="49" name="图片 48"/>
          <p:cNvPicPr>
            <a:picLocks noChangeAspect="1"/>
          </p:cNvPicPr>
          <p:nvPr/>
        </p:nvPicPr>
        <p:blipFill>
          <a:blip r:embed="rId2">
            <a:clrChange>
              <a:clrFrom>
                <a:srgbClr val="FFFFFF">
                  <a:alpha val="100000"/>
                </a:srgbClr>
              </a:clrFrom>
              <a:clrTo>
                <a:srgbClr val="FFFFFF">
                  <a:alpha val="100000"/>
                  <a:alpha val="0"/>
                </a:srgbClr>
              </a:clrTo>
            </a:clrChange>
          </a:blip>
          <a:srcRect b="9643"/>
          <a:stretch>
            <a:fillRect/>
          </a:stretch>
        </p:blipFill>
        <p:spPr>
          <a:xfrm>
            <a:off x="4656455" y="1353820"/>
            <a:ext cx="3856355" cy="1511300"/>
          </a:xfrm>
          <a:prstGeom prst="rect">
            <a:avLst/>
          </a:prstGeom>
        </p:spPr>
      </p:pic>
      <p:sp>
        <p:nvSpPr>
          <p:cNvPr id="8" name="矩形 7"/>
          <p:cNvSpPr/>
          <p:nvPr/>
        </p:nvSpPr>
        <p:spPr>
          <a:xfrm>
            <a:off x="-139700" y="635"/>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2" name="Text 1"/>
          <p:cNvSpPr/>
          <p:nvPr/>
        </p:nvSpPr>
        <p:spPr>
          <a:xfrm>
            <a:off x="331470" y="200660"/>
            <a:ext cx="8001000" cy="400050"/>
          </a:xfrm>
          <a:prstGeom prst="rect">
            <a:avLst/>
          </a:prstGeom>
          <a:noFill/>
        </p:spPr>
        <p:txBody>
          <a:bodyPr vert="horz" wrap="square" lIns="0" tIns="0" rIns="0" bIns="0" rtlCol="0" anchor="ctr"/>
          <a:p>
            <a:pPr marL="0" indent="0" algn="l">
              <a:lnSpc>
                <a:spcPts val="3150"/>
              </a:lnSpc>
              <a:buNone/>
            </a:pPr>
            <a:r>
              <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02 创新点1---构建精准预测模型</a:t>
            </a:r>
            <a:endPar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2" name="Text 3" descr="7b0a2020202022776f7264617274223a20227b5c2269645c223a32353030343334302c5c227469645c223a5c225c227d220a7d0a"/>
          <p:cNvSpPr/>
          <p:nvPr/>
        </p:nvSpPr>
        <p:spPr>
          <a:xfrm>
            <a:off x="501650" y="989330"/>
            <a:ext cx="4879975" cy="213995"/>
          </a:xfrm>
          <a:prstGeom prst="rect">
            <a:avLst/>
          </a:prstGeom>
          <a:noFill/>
        </p:spPr>
        <p:txBody>
          <a:bodyPr vert="horz" wrap="square" lIns="0" tIns="0" rIns="0" bIns="0" rtlCol="0" anchor="ctr">
            <a:scene3d>
              <a:camera prst="orthographicFront"/>
              <a:lightRig rig="threePt" dir="t"/>
            </a:scene3d>
          </a:bodyPr>
          <a:p>
            <a:pPr marL="0" indent="0" algn="l">
              <a:lnSpc>
                <a:spcPts val="1650"/>
              </a:lnSpc>
              <a:buNone/>
            </a:pP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rPr>
              <a:t>0</a:t>
            </a:r>
            <a:r>
              <a:rPr lang="en-US" altLang="zh-CN"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rPr>
              <a:t>2</a:t>
            </a:r>
            <a:r>
              <a:rPr lang="zh-CN" altLang="en-US" sz="1600" b="1">
                <a:solidFill>
                  <a:srgbClr val="FFC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 </a:t>
            </a: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rPr>
              <a:t>特征</a:t>
            </a: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rPr>
              <a:t>工程</a:t>
            </a:r>
            <a:endPar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1"/>
          <a:srcRect/>
          <a:stretch>
            <a:fillRect/>
          </a:stretch>
        </p:blipFill>
        <p:spPr>
          <a:xfrm>
            <a:off x="0" y="0"/>
            <a:ext cx="9144000" cy="1333500"/>
          </a:xfrm>
          <a:prstGeom prst="rect">
            <a:avLst/>
          </a:prstGeom>
        </p:spPr>
      </p:pic>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20" name="Text 1"/>
          <p:cNvSpPr/>
          <p:nvPr/>
        </p:nvSpPr>
        <p:spPr>
          <a:xfrm>
            <a:off x="571500" y="285750"/>
            <a:ext cx="8001000" cy="400050"/>
          </a:xfrm>
          <a:prstGeom prst="rect">
            <a:avLst/>
          </a:prstGeom>
          <a:noFill/>
        </p:spPr>
        <p:txBody>
          <a:bodyPr vert="horz" wrap="square" lIns="0" tIns="0" rIns="0" bIns="0" rtlCol="0" anchor="ctr"/>
          <a:p>
            <a:pPr marL="0" indent="0" algn="l">
              <a:lnSpc>
                <a:spcPts val="3150"/>
              </a:lnSpc>
              <a:buNone/>
            </a:pPr>
            <a:r>
              <a:rPr lang="en-US" sz="22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构建精准预测模型</a:t>
            </a:r>
            <a:endParaRPr lang="en-US" sz="2250" dirty="0"/>
          </a:p>
        </p:txBody>
      </p:sp>
      <p:grpSp>
        <p:nvGrpSpPr>
          <p:cNvPr id="38" name="组合 37"/>
          <p:cNvGrpSpPr/>
          <p:nvPr/>
        </p:nvGrpSpPr>
        <p:grpSpPr>
          <a:xfrm>
            <a:off x="298450" y="1299845"/>
            <a:ext cx="3876040" cy="2016760"/>
            <a:chOff x="500" y="2361"/>
            <a:chExt cx="6104" cy="3176"/>
          </a:xfrm>
        </p:grpSpPr>
        <p:sp>
          <p:nvSpPr>
            <p:cNvPr id="25" name="矩形 24"/>
            <p:cNvSpPr/>
            <p:nvPr/>
          </p:nvSpPr>
          <p:spPr>
            <a:xfrm>
              <a:off x="759" y="2361"/>
              <a:ext cx="5844" cy="2679"/>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sp>
          <p:nvSpPr>
            <p:cNvPr id="29" name="矩形 28"/>
            <p:cNvSpPr/>
            <p:nvPr/>
          </p:nvSpPr>
          <p:spPr>
            <a:xfrm>
              <a:off x="500" y="2361"/>
              <a:ext cx="1009" cy="2698"/>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p>
              <a:pPr algn="ctr"/>
              <a:endParaRPr lang="zh-CN" altLang="en-US"/>
            </a:p>
          </p:txBody>
        </p:sp>
        <p:sp>
          <p:nvSpPr>
            <p:cNvPr id="33" name="文本框 32"/>
            <p:cNvSpPr txBox="1"/>
            <p:nvPr/>
          </p:nvSpPr>
          <p:spPr>
            <a:xfrm>
              <a:off x="670" y="2687"/>
              <a:ext cx="675" cy="2850"/>
            </a:xfrm>
            <a:prstGeom prst="rect">
              <a:avLst/>
            </a:prstGeom>
            <a:noFill/>
          </p:spPr>
          <p:txBody>
            <a:bodyPr vert="eaVert" wrap="square" rtlCol="0">
              <a:spAutoFit/>
            </a:bodyPr>
            <a:p>
              <a:r>
                <a:rPr lang="en-US" altLang="zh-CN" sz="1600" b="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2.4 行为模式</a:t>
              </a:r>
              <a:endParaRPr lang="en-US" altLang="zh-CN" sz="1600" b="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37" name="文本框 36"/>
            <p:cNvSpPr txBox="1"/>
            <p:nvPr/>
          </p:nvSpPr>
          <p:spPr>
            <a:xfrm>
              <a:off x="1455" y="2431"/>
              <a:ext cx="5149" cy="2519"/>
            </a:xfrm>
            <a:prstGeom prst="rect">
              <a:avLst/>
            </a:prstGeom>
            <a:noFill/>
          </p:spPr>
          <p:txBody>
            <a:bodyPr wrap="square" rtlCol="0">
              <a:spAutoFit/>
            </a:bodyPr>
            <a:p>
              <a:pPr algn="ctr"/>
              <a:r>
                <a:rPr lang="zh-CN" altLang="en-US" sz="1400" b="1">
                  <a:effectLst>
                    <a:outerShdw blurRad="38100" dist="38100" dir="2700000" algn="tl">
                      <a:srgbClr val="000000">
                        <a:alpha val="43137"/>
                      </a:srgbClr>
                    </a:outerShdw>
                  </a:effectLst>
                </a:rPr>
                <a:t>停留时间与互动模式</a:t>
              </a:r>
              <a:endParaRPr lang="zh-CN" altLang="en-US" sz="1400" b="1">
                <a:effectLst>
                  <a:outerShdw blurRad="38100" dist="38100" dir="2700000" algn="tl">
                    <a:srgbClr val="000000">
                      <a:alpha val="43137"/>
                    </a:srgbClr>
                  </a:outerShdw>
                </a:effectLst>
              </a:endParaRPr>
            </a:p>
            <a:p>
              <a:pPr algn="l"/>
              <a:r>
                <a:rPr lang="zh-CN" altLang="en-US" sz="1400" b="1"/>
                <a:t>页面浏览路径分析：</a:t>
              </a:r>
              <a:r>
                <a:rPr lang="zh-CN" altLang="en-US" sz="1400"/>
                <a:t>追踪用户在网站上的点击流数据，了解他们如何导航至不同页面，发现潜在兴趣点。</a:t>
              </a:r>
              <a:endParaRPr lang="zh-CN" altLang="en-US" sz="1400"/>
            </a:p>
            <a:p>
              <a:r>
                <a:rPr lang="zh-CN" altLang="en-US" sz="1400" b="1"/>
                <a:t>社交网络分析：</a:t>
              </a:r>
              <a:r>
                <a:rPr lang="zh-CN" altLang="en-US" sz="1400"/>
                <a:t>运用图论算法分析贡献者之间的协作关系，识别核心节点和紧密社群，促进团队合作。</a:t>
              </a:r>
              <a:endParaRPr lang="zh-CN" altLang="en-US" sz="1400"/>
            </a:p>
          </p:txBody>
        </p:sp>
      </p:grpSp>
      <p:grpSp>
        <p:nvGrpSpPr>
          <p:cNvPr id="39" name="组合 38"/>
          <p:cNvGrpSpPr/>
          <p:nvPr/>
        </p:nvGrpSpPr>
        <p:grpSpPr>
          <a:xfrm>
            <a:off x="298450" y="3181350"/>
            <a:ext cx="3876675" cy="2032635"/>
            <a:chOff x="500" y="2341"/>
            <a:chExt cx="6105" cy="3201"/>
          </a:xfrm>
        </p:grpSpPr>
        <p:sp>
          <p:nvSpPr>
            <p:cNvPr id="40" name="矩形 39"/>
            <p:cNvSpPr/>
            <p:nvPr/>
          </p:nvSpPr>
          <p:spPr>
            <a:xfrm>
              <a:off x="759" y="2361"/>
              <a:ext cx="5846" cy="2869"/>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sp>
          <p:nvSpPr>
            <p:cNvPr id="41" name="矩形 40"/>
            <p:cNvSpPr/>
            <p:nvPr/>
          </p:nvSpPr>
          <p:spPr>
            <a:xfrm>
              <a:off x="500" y="2341"/>
              <a:ext cx="1009" cy="2889"/>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p>
              <a:pPr algn="ctr"/>
              <a:endParaRPr lang="zh-CN" altLang="en-US"/>
            </a:p>
          </p:txBody>
        </p:sp>
        <p:sp>
          <p:nvSpPr>
            <p:cNvPr id="42" name="文本框 41"/>
            <p:cNvSpPr txBox="1"/>
            <p:nvPr/>
          </p:nvSpPr>
          <p:spPr>
            <a:xfrm>
              <a:off x="670" y="2692"/>
              <a:ext cx="675" cy="2850"/>
            </a:xfrm>
            <a:prstGeom prst="rect">
              <a:avLst/>
            </a:prstGeom>
            <a:noFill/>
          </p:spPr>
          <p:txBody>
            <a:bodyPr vert="eaVert" wrap="square" rtlCol="0">
              <a:spAutoFit/>
            </a:bodyPr>
            <a:p>
              <a:r>
                <a:rPr lang="en-US" altLang="zh-CN" sz="1600" b="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2.5 特征选择</a:t>
              </a:r>
              <a:endParaRPr lang="en-US" altLang="zh-CN" sz="1600" b="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43" name="文本框 42"/>
            <p:cNvSpPr txBox="1"/>
            <p:nvPr/>
          </p:nvSpPr>
          <p:spPr>
            <a:xfrm>
              <a:off x="1456" y="2673"/>
              <a:ext cx="5149" cy="2326"/>
            </a:xfrm>
            <a:prstGeom prst="rect">
              <a:avLst/>
            </a:prstGeom>
            <a:noFill/>
          </p:spPr>
          <p:txBody>
            <a:bodyPr wrap="square" rtlCol="0">
              <a:noAutofit/>
            </a:bodyPr>
            <a:p>
              <a:pPr algn="ctr"/>
              <a:r>
                <a:rPr lang="zh-CN" altLang="en-US" sz="1400" b="1">
                  <a:effectLst>
                    <a:outerShdw blurRad="38100" dist="38100" dir="2700000" algn="tl">
                      <a:srgbClr val="000000">
                        <a:alpha val="43137"/>
                      </a:srgbClr>
                    </a:outerShdw>
                  </a:effectLst>
                </a:rPr>
                <a:t>相关性分析</a:t>
              </a:r>
              <a:endParaRPr lang="zh-CN" altLang="en-US" sz="1400" b="1">
                <a:effectLst>
                  <a:outerShdw blurRad="38100" dist="38100" dir="2700000" algn="tl">
                    <a:srgbClr val="000000">
                      <a:alpha val="43137"/>
                    </a:srgbClr>
                  </a:outerShdw>
                </a:effectLst>
              </a:endParaRPr>
            </a:p>
            <a:p>
              <a:pPr algn="l"/>
              <a:r>
                <a:rPr lang="zh-CN" altLang="en-US" sz="1400" b="1"/>
                <a:t>皮尔逊相关系数：</a:t>
              </a:r>
              <a:r>
                <a:rPr lang="zh-CN" altLang="en-US" sz="1400"/>
                <a:t>量化两个连续型特征之间的线性关联程度，辅助筛选最相关的预测因子。</a:t>
              </a:r>
              <a:endParaRPr lang="zh-CN" altLang="en-US" sz="1400"/>
            </a:p>
            <a:p>
              <a:pPr algn="ctr"/>
              <a:r>
                <a:rPr lang="zh-CN" altLang="en-US" sz="1400" b="1"/>
                <a:t>互信息熵：</a:t>
              </a:r>
              <a:r>
                <a:rPr lang="zh-CN" altLang="en-US" sz="1400"/>
                <a:t>衡量分类特征与目标变量间的依赖强度，特别适合处理离散型数据。</a:t>
              </a:r>
              <a:endParaRPr lang="zh-CN" altLang="en-US" sz="1400"/>
            </a:p>
          </p:txBody>
        </p:sp>
      </p:grpSp>
      <p:grpSp>
        <p:nvGrpSpPr>
          <p:cNvPr id="44" name="组合 43"/>
          <p:cNvGrpSpPr/>
          <p:nvPr/>
        </p:nvGrpSpPr>
        <p:grpSpPr>
          <a:xfrm>
            <a:off x="4949190" y="3181350"/>
            <a:ext cx="4002405" cy="2038350"/>
            <a:chOff x="344" y="2361"/>
            <a:chExt cx="6303" cy="3210"/>
          </a:xfrm>
        </p:grpSpPr>
        <p:sp>
          <p:nvSpPr>
            <p:cNvPr id="45" name="矩形 44"/>
            <p:cNvSpPr/>
            <p:nvPr/>
          </p:nvSpPr>
          <p:spPr>
            <a:xfrm>
              <a:off x="759" y="2361"/>
              <a:ext cx="5693" cy="2869"/>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sp>
          <p:nvSpPr>
            <p:cNvPr id="46" name="矩形 45"/>
            <p:cNvSpPr/>
            <p:nvPr/>
          </p:nvSpPr>
          <p:spPr>
            <a:xfrm>
              <a:off x="500" y="2363"/>
              <a:ext cx="998" cy="2886"/>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p>
              <a:pPr algn="ctr"/>
              <a:endParaRPr lang="zh-CN" altLang="en-US"/>
            </a:p>
          </p:txBody>
        </p:sp>
        <p:sp>
          <p:nvSpPr>
            <p:cNvPr id="47" name="文本框 46"/>
            <p:cNvSpPr txBox="1"/>
            <p:nvPr/>
          </p:nvSpPr>
          <p:spPr>
            <a:xfrm>
              <a:off x="344" y="2721"/>
              <a:ext cx="998" cy="2850"/>
            </a:xfrm>
            <a:prstGeom prst="rect">
              <a:avLst/>
            </a:prstGeom>
            <a:noFill/>
          </p:spPr>
          <p:txBody>
            <a:bodyPr vert="eaVert" wrap="square" rtlCol="0">
              <a:noAutofit/>
            </a:bodyPr>
            <a:p>
              <a:pPr algn="l">
                <a:buClrTx/>
                <a:buSzTx/>
                <a:buFontTx/>
              </a:pPr>
              <a:r>
                <a:rPr lang="en-US" altLang="zh-CN" sz="1600" b="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2.5 </a:t>
              </a:r>
              <a:r>
                <a:rPr lang="en-US" altLang="zh-CN" sz="1600" b="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特征选择</a:t>
              </a:r>
              <a:endParaRPr lang="en-US" altLang="zh-CN" sz="1600" b="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a:p>
              <a:endParaRPr lang="en-US" altLang="zh-CN" sz="1600" b="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48" name="文本框 47"/>
            <p:cNvSpPr txBox="1"/>
            <p:nvPr/>
          </p:nvSpPr>
          <p:spPr>
            <a:xfrm>
              <a:off x="1498" y="2561"/>
              <a:ext cx="5149" cy="2669"/>
            </a:xfrm>
            <a:prstGeom prst="rect">
              <a:avLst/>
            </a:prstGeom>
            <a:noFill/>
          </p:spPr>
          <p:txBody>
            <a:bodyPr wrap="square" rtlCol="0">
              <a:noAutofit/>
            </a:bodyPr>
            <a:p>
              <a:pPr algn="ctr"/>
              <a:r>
                <a:rPr lang="zh-CN" altLang="en-US" sz="1400" b="1">
                  <a:effectLst>
                    <a:outerShdw blurRad="38100" dist="38100" dir="2700000" algn="tl">
                      <a:srgbClr val="000000">
                        <a:alpha val="43137"/>
                      </a:srgbClr>
                    </a:outerShdw>
                  </a:effectLst>
                </a:rPr>
                <a:t>特征重要性排序</a:t>
              </a:r>
              <a:endParaRPr lang="zh-CN" altLang="en-US" sz="1400" b="1">
                <a:effectLst>
                  <a:outerShdw blurRad="38100" dist="38100" dir="2700000" algn="tl">
                    <a:srgbClr val="000000">
                      <a:alpha val="43137"/>
                    </a:srgbClr>
                  </a:outerShdw>
                </a:effectLst>
              </a:endParaRPr>
            </a:p>
            <a:p>
              <a:pPr algn="l"/>
              <a:r>
                <a:rPr lang="zh-CN" altLang="en-US" sz="1400" b="1"/>
                <a:t>随机森林特征重要性：</a:t>
              </a:r>
              <a:r>
                <a:rPr lang="zh-CN" altLang="en-US" sz="1400"/>
                <a:t>训练随机森林模型后输出各特征的重要性得分，指导后续降维工作。</a:t>
              </a:r>
              <a:endParaRPr lang="zh-CN" altLang="en-US" sz="1400"/>
            </a:p>
            <a:p>
              <a:pPr algn="l"/>
              <a:r>
                <a:rPr lang="zh-CN" altLang="en-US" sz="1400" b="1"/>
                <a:t>递归特征消除（RFE）：</a:t>
              </a:r>
              <a:r>
                <a:rPr lang="zh-CN" altLang="en-US" sz="1400"/>
                <a:t>逐步移除贡献最小的特征，直至达到预定的数量或性能提升不再显著为止。</a:t>
              </a:r>
              <a:endParaRPr lang="zh-CN" altLang="en-US" sz="1400"/>
            </a:p>
          </p:txBody>
        </p:sp>
      </p:gr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l="31563" t="10724" r="16474" b="6105"/>
          <a:stretch>
            <a:fillRect/>
          </a:stretch>
        </p:blipFill>
        <p:spPr>
          <a:xfrm flipV="1">
            <a:off x="7069455" y="1509395"/>
            <a:ext cx="1758315" cy="1466850"/>
          </a:xfrm>
          <a:prstGeom prst="rect">
            <a:avLst/>
          </a:prstGeom>
        </p:spPr>
      </p:pic>
      <p:pic>
        <p:nvPicPr>
          <p:cNvPr id="6" name="图片 5"/>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4712335" y="1560830"/>
            <a:ext cx="1993265" cy="1393825"/>
          </a:xfrm>
          <a:prstGeom prst="rect">
            <a:avLst/>
          </a:prstGeom>
        </p:spPr>
      </p:pic>
      <p:sp>
        <p:nvSpPr>
          <p:cNvPr id="8" name="矩形 7"/>
          <p:cNvSpPr/>
          <p:nvPr/>
        </p:nvSpPr>
        <p:spPr>
          <a:xfrm>
            <a:off x="-139700" y="635"/>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2" name="Text 1"/>
          <p:cNvSpPr/>
          <p:nvPr/>
        </p:nvSpPr>
        <p:spPr>
          <a:xfrm>
            <a:off x="331470" y="200660"/>
            <a:ext cx="8001000" cy="400050"/>
          </a:xfrm>
          <a:prstGeom prst="rect">
            <a:avLst/>
          </a:prstGeom>
          <a:noFill/>
        </p:spPr>
        <p:txBody>
          <a:bodyPr vert="horz" wrap="square" lIns="0" tIns="0" rIns="0" bIns="0" rtlCol="0" anchor="ctr"/>
          <a:p>
            <a:pPr marL="0" indent="0" algn="l">
              <a:lnSpc>
                <a:spcPts val="3150"/>
              </a:lnSpc>
              <a:buNone/>
            </a:pPr>
            <a:r>
              <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02 创新点1---构建精准预测模型</a:t>
            </a:r>
            <a:endPar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7" name="Text 3" descr="7b0a2020202022776f7264617274223a20227b5c2269645c223a32353030343334302c5c227469645c223a5c225c227d220a7d0a"/>
          <p:cNvSpPr/>
          <p:nvPr/>
        </p:nvSpPr>
        <p:spPr>
          <a:xfrm>
            <a:off x="501650" y="989330"/>
            <a:ext cx="4879975" cy="213995"/>
          </a:xfrm>
          <a:prstGeom prst="rect">
            <a:avLst/>
          </a:prstGeom>
          <a:noFill/>
        </p:spPr>
        <p:txBody>
          <a:bodyPr vert="horz" wrap="square" lIns="0" tIns="0" rIns="0" bIns="0" rtlCol="0" anchor="ctr">
            <a:scene3d>
              <a:camera prst="orthographicFront"/>
              <a:lightRig rig="threePt" dir="t"/>
            </a:scene3d>
          </a:bodyPr>
          <a:p>
            <a:pPr marL="0" indent="0" algn="l">
              <a:lnSpc>
                <a:spcPts val="1650"/>
              </a:lnSpc>
              <a:buNone/>
            </a:pP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rPr>
              <a:t>0</a:t>
            </a:r>
            <a:r>
              <a:rPr lang="en-US" altLang="zh-CN"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rPr>
              <a:t>2</a:t>
            </a:r>
            <a:r>
              <a:rPr lang="zh-CN" altLang="en-US" sz="1600" b="1">
                <a:solidFill>
                  <a:srgbClr val="FFC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 </a:t>
            </a: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rPr>
              <a:t>特征</a:t>
            </a: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rPr>
              <a:t>工程</a:t>
            </a:r>
            <a:endPar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36575" y="21082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构建精准预测模型</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grpSp>
        <p:nvGrpSpPr>
          <p:cNvPr id="25" name="组合 24"/>
          <p:cNvGrpSpPr/>
          <p:nvPr/>
        </p:nvGrpSpPr>
        <p:grpSpPr>
          <a:xfrm>
            <a:off x="4889500" y="3295091"/>
            <a:ext cx="3442970" cy="673024"/>
            <a:chOff x="840" y="3408"/>
            <a:chExt cx="12762" cy="632"/>
          </a:xfrm>
        </p:grpSpPr>
        <p:sp>
          <p:nvSpPr>
            <p:cNvPr id="26" name="Text 3"/>
            <p:cNvSpPr/>
            <p:nvPr/>
          </p:nvSpPr>
          <p:spPr>
            <a:xfrm>
              <a:off x="960" y="3408"/>
              <a:ext cx="2610" cy="330"/>
            </a:xfrm>
            <a:prstGeom prst="rect">
              <a:avLst/>
            </a:prstGeom>
            <a:noFill/>
          </p:spPr>
          <p:txBody>
            <a:bodyPr vert="horz" wrap="square" lIns="0" tIns="0" rIns="0" bIns="0" rtlCol="0" anchor="ctr"/>
            <a:p>
              <a:pPr marL="0" indent="0" algn="ctr">
                <a:lnSpc>
                  <a:spcPts val="165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数据划分</a:t>
              </a:r>
              <a:endPar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27" name="Shape 4"/>
            <p:cNvSpPr/>
            <p:nvPr/>
          </p:nvSpPr>
          <p:spPr>
            <a:xfrm>
              <a:off x="840" y="3910"/>
              <a:ext cx="12600" cy="30"/>
            </a:xfrm>
            <a:prstGeom prst="rect">
              <a:avLst/>
            </a:prstGeom>
            <a:solidFill>
              <a:srgbClr val="2745FF"/>
            </a:solidFill>
          </p:spPr>
        </p:sp>
        <p:sp>
          <p:nvSpPr>
            <p:cNvPr id="28" name="Shape 5"/>
            <p:cNvSpPr/>
            <p:nvPr/>
          </p:nvSpPr>
          <p:spPr>
            <a:xfrm>
              <a:off x="2059" y="3850"/>
              <a:ext cx="173" cy="173"/>
            </a:xfrm>
            <a:prstGeom prst="roundRect">
              <a:avLst>
                <a:gd name="adj" fmla="val 50000"/>
              </a:avLst>
            </a:prstGeom>
            <a:solidFill>
              <a:srgbClr val="2745FF"/>
            </a:solidFill>
          </p:spPr>
        </p:sp>
        <p:sp>
          <p:nvSpPr>
            <p:cNvPr id="31" name="Text 10"/>
            <p:cNvSpPr/>
            <p:nvPr/>
          </p:nvSpPr>
          <p:spPr>
            <a:xfrm>
              <a:off x="9384" y="3413"/>
              <a:ext cx="4051" cy="330"/>
            </a:xfrm>
            <a:prstGeom prst="rect">
              <a:avLst/>
            </a:prstGeom>
            <a:noFill/>
          </p:spPr>
          <p:txBody>
            <a:bodyPr vert="horz" wrap="square" lIns="0" tIns="0" rIns="0" bIns="0" rtlCol="0" anchor="ctr"/>
            <a:p>
              <a:pPr marL="0" indent="0" algn="ctr">
                <a:lnSpc>
                  <a:spcPts val="165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资源精准分配</a:t>
              </a:r>
              <a:endParaRPr lang="en-US" sz="1200" dirty="0"/>
            </a:p>
          </p:txBody>
        </p:sp>
        <p:sp>
          <p:nvSpPr>
            <p:cNvPr id="32" name="Shape 11"/>
            <p:cNvSpPr/>
            <p:nvPr/>
          </p:nvSpPr>
          <p:spPr>
            <a:xfrm>
              <a:off x="11280" y="3850"/>
              <a:ext cx="173" cy="173"/>
            </a:xfrm>
            <a:prstGeom prst="roundRect">
              <a:avLst>
                <a:gd name="adj" fmla="val 50000"/>
              </a:avLst>
            </a:prstGeom>
            <a:solidFill>
              <a:srgbClr val="2745FF"/>
            </a:solidFill>
          </p:spPr>
        </p:sp>
        <p:sp>
          <p:nvSpPr>
            <p:cNvPr id="34" name="Shape 14"/>
            <p:cNvSpPr/>
            <p:nvPr/>
          </p:nvSpPr>
          <p:spPr>
            <a:xfrm rot="5400000">
              <a:off x="13425" y="3863"/>
              <a:ext cx="188" cy="165"/>
            </a:xfrm>
            <a:prstGeom prst="triangle">
              <a:avLst/>
            </a:prstGeom>
            <a:solidFill>
              <a:srgbClr val="2745FF"/>
            </a:solidFill>
          </p:spPr>
        </p:sp>
      </p:grpSp>
      <p:sp>
        <p:nvSpPr>
          <p:cNvPr id="36" name="文本框 35"/>
          <p:cNvSpPr txBox="1"/>
          <p:nvPr/>
        </p:nvSpPr>
        <p:spPr>
          <a:xfrm>
            <a:off x="4369435" y="4039235"/>
            <a:ext cx="1953895" cy="527685"/>
          </a:xfrm>
          <a:prstGeom prst="rect">
            <a:avLst/>
          </a:prstGeom>
          <a:noFill/>
        </p:spPr>
        <p:txBody>
          <a:bodyPr wrap="square" rtlCol="0">
            <a:noAutofit/>
          </a:bodyPr>
          <a:p>
            <a:pPr algn="l">
              <a:lnSpc>
                <a:spcPts val="1650"/>
              </a:lnSpc>
              <a:buClrTx/>
              <a:buSzTx/>
              <a:buFontTx/>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1</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a:t>
            </a: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训练集/验证集/测试集</a:t>
            </a:r>
            <a:endPar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a:p>
            <a:pPr algn="l">
              <a:lnSpc>
                <a:spcPts val="1650"/>
              </a:lnSpc>
              <a:buClrTx/>
              <a:buSzTx/>
              <a:buFontTx/>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2</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a:t>
            </a: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交叉验证</a:t>
            </a:r>
            <a:endPar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a:p>
            <a:pPr algn="l">
              <a:lnSpc>
                <a:spcPts val="1650"/>
              </a:lnSpc>
              <a:buClrTx/>
              <a:buSzTx/>
              <a:buFontTx/>
            </a:pPr>
            <a:endPar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38" name="文本框 37"/>
          <p:cNvSpPr txBox="1"/>
          <p:nvPr/>
        </p:nvSpPr>
        <p:spPr>
          <a:xfrm>
            <a:off x="6715760" y="3985895"/>
            <a:ext cx="2050415" cy="852170"/>
          </a:xfrm>
          <a:prstGeom prst="rect">
            <a:avLst/>
          </a:prstGeom>
          <a:noFill/>
        </p:spPr>
        <p:txBody>
          <a:bodyPr wrap="square" rtlCol="0">
            <a:noAutofit/>
          </a:bodyPr>
          <a:p>
            <a:pPr algn="l">
              <a:lnSpc>
                <a:spcPts val="1650"/>
              </a:lnSpc>
              <a:buClrTx/>
              <a:buSzTx/>
              <a:buFontTx/>
              <a:buNone/>
            </a:pP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1、网格搜索（Grid Search）</a:t>
            </a:r>
            <a:endPar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a:p>
            <a:pPr algn="l">
              <a:lnSpc>
                <a:spcPts val="1650"/>
              </a:lnSpc>
              <a:buClrTx/>
              <a:buSzTx/>
              <a:buFontTx/>
              <a:buNone/>
            </a:pP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2、随机搜索（Random Search）</a:t>
            </a:r>
            <a:endPar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a:p>
            <a:pPr algn="l">
              <a:lnSpc>
                <a:spcPts val="1650"/>
              </a:lnSpc>
              <a:buClrTx/>
              <a:buSzTx/>
              <a:buFontTx/>
              <a:buNone/>
            </a:pP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3、贝叶斯优化（Bayesian Optimization）</a:t>
            </a:r>
            <a:endPar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46" name="图片 45"/>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28600" y="1664970"/>
            <a:ext cx="3942080" cy="2371725"/>
          </a:xfrm>
          <a:prstGeom prst="rect">
            <a:avLst/>
          </a:prstGeom>
          <a:solidFill>
            <a:schemeClr val="bg2"/>
          </a:solidFill>
          <a:ln w="12700" cmpd="sng">
            <a:solidFill>
              <a:schemeClr val="accent1">
                <a:shade val="50000"/>
              </a:schemeClr>
            </a:solidFill>
            <a:prstDash val="lgDash"/>
          </a:ln>
          <a:effectLst>
            <a:outerShdw blurRad="63500" sx="102000" sy="102000" algn="ctr" rotWithShape="0">
              <a:prstClr val="black">
                <a:alpha val="40000"/>
              </a:prstClr>
            </a:outerShdw>
          </a:effectLst>
        </p:spPr>
      </p:pic>
      <p:sp>
        <p:nvSpPr>
          <p:cNvPr id="6" name="矩形 5"/>
          <p:cNvSpPr/>
          <p:nvPr/>
        </p:nvSpPr>
        <p:spPr>
          <a:xfrm>
            <a:off x="-139700" y="635"/>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7" name="Text 1"/>
          <p:cNvSpPr/>
          <p:nvPr/>
        </p:nvSpPr>
        <p:spPr>
          <a:xfrm>
            <a:off x="331470" y="200660"/>
            <a:ext cx="8001000" cy="400050"/>
          </a:xfrm>
          <a:prstGeom prst="rect">
            <a:avLst/>
          </a:prstGeom>
          <a:noFill/>
        </p:spPr>
        <p:txBody>
          <a:bodyPr vert="horz" wrap="square" lIns="0" tIns="0" rIns="0" bIns="0" rtlCol="0" anchor="ctr"/>
          <a:p>
            <a:pPr marL="0" indent="0" algn="l">
              <a:lnSpc>
                <a:spcPts val="3150"/>
              </a:lnSpc>
              <a:buNone/>
            </a:pPr>
            <a:r>
              <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02 创新点1---构建精准预测模型</a:t>
            </a:r>
            <a:endPar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10" name="Text 3" descr="7b0a2020202022776f7264617274223a20227b5c2269645c223a32353030343334302c5c227469645c223a5c225c227d220a7d0a"/>
          <p:cNvSpPr/>
          <p:nvPr/>
        </p:nvSpPr>
        <p:spPr>
          <a:xfrm>
            <a:off x="501650" y="989330"/>
            <a:ext cx="4879975" cy="213995"/>
          </a:xfrm>
          <a:prstGeom prst="rect">
            <a:avLst/>
          </a:prstGeom>
          <a:noFill/>
        </p:spPr>
        <p:txBody>
          <a:bodyPr vert="horz" wrap="square" lIns="0" tIns="0" rIns="0" bIns="0" rtlCol="0" anchor="ctr">
            <a:scene3d>
              <a:camera prst="orthographicFront"/>
              <a:lightRig rig="threePt" dir="t"/>
            </a:scene3d>
          </a:bodyPr>
          <a:p>
            <a:pPr marL="0" indent="0" algn="l">
              <a:lnSpc>
                <a:spcPts val="1650"/>
              </a:lnSpc>
              <a:buNone/>
            </a:pP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rPr>
              <a:t>0</a:t>
            </a:r>
            <a:r>
              <a:rPr lang="en-US" altLang="zh-CN"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rPr>
              <a:t>3</a:t>
            </a:r>
            <a:r>
              <a:rPr lang="zh-CN" altLang="en-US" sz="1600" b="1">
                <a:solidFill>
                  <a:srgbClr val="FFC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 </a:t>
            </a: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rPr>
              <a:t>模型选择与</a:t>
            </a: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rPr>
              <a:t>训练</a:t>
            </a:r>
            <a:endPar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endParaRPr>
          </a:p>
        </p:txBody>
      </p:sp>
      <p:sp>
        <p:nvSpPr>
          <p:cNvPr id="68" name="圆角矩形 67"/>
          <p:cNvSpPr/>
          <p:nvPr/>
        </p:nvSpPr>
        <p:spPr>
          <a:xfrm>
            <a:off x="4296410" y="898525"/>
            <a:ext cx="1369060" cy="51371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9" name="圆角矩形 68"/>
          <p:cNvSpPr/>
          <p:nvPr/>
        </p:nvSpPr>
        <p:spPr>
          <a:xfrm>
            <a:off x="4298950" y="2803525"/>
            <a:ext cx="1369060" cy="5148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70" name="文本框 69"/>
          <p:cNvSpPr txBox="1"/>
          <p:nvPr/>
        </p:nvSpPr>
        <p:spPr>
          <a:xfrm>
            <a:off x="4438650" y="960755"/>
            <a:ext cx="1143000" cy="368300"/>
          </a:xfrm>
          <a:prstGeom prst="rect">
            <a:avLst/>
          </a:prstGeom>
          <a:noFill/>
        </p:spPr>
        <p:txBody>
          <a:bodyPr wrap="square" rtlCol="0" anchor="t">
            <a:spAutoFit/>
          </a:bodyPr>
          <a:p>
            <a:r>
              <a:rPr lang="en-US" altLang="zh-CN" b="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算法选择</a:t>
            </a:r>
            <a:endParaRPr lang="en-US" altLang="zh-CN" b="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71" name="文本框 70"/>
          <p:cNvSpPr txBox="1"/>
          <p:nvPr/>
        </p:nvSpPr>
        <p:spPr>
          <a:xfrm>
            <a:off x="4302125" y="2876550"/>
            <a:ext cx="1279525" cy="368300"/>
          </a:xfrm>
          <a:prstGeom prst="rect">
            <a:avLst/>
          </a:prstGeom>
          <a:noFill/>
        </p:spPr>
        <p:txBody>
          <a:bodyPr wrap="square" rtlCol="0" anchor="t">
            <a:spAutoFit/>
          </a:bodyPr>
          <a:p>
            <a:pPr algn="ctr"/>
            <a:r>
              <a:rPr lang="en-US" altLang="zh-CN" b="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训练过程</a:t>
            </a:r>
            <a:endParaRPr lang="en-US" altLang="zh-CN" b="1">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72" name="文本框 71"/>
          <p:cNvSpPr txBox="1"/>
          <p:nvPr/>
        </p:nvSpPr>
        <p:spPr>
          <a:xfrm>
            <a:off x="4369435" y="1365885"/>
            <a:ext cx="5167630" cy="1536700"/>
          </a:xfrm>
          <a:prstGeom prst="rect">
            <a:avLst/>
          </a:prstGeom>
          <a:noFill/>
        </p:spPr>
        <p:txBody>
          <a:bodyPr wrap="square" rtlCol="0" anchor="t">
            <a:noAutofit/>
          </a:bodyPr>
          <a:p>
            <a:pPr fontAlgn="auto">
              <a:lnSpc>
                <a:spcPct val="150000"/>
              </a:lnSpc>
            </a:pPr>
            <a:r>
              <a:rPr lang="zh-CN" altLang="en-US" sz="1400" b="1">
                <a:sym typeface="+mn-ea"/>
              </a:rPr>
              <a:t>随机森林</a:t>
            </a:r>
            <a:r>
              <a:rPr lang="en-US" altLang="zh-CN" sz="1400">
                <a:sym typeface="+mn-ea"/>
              </a:rPr>
              <a:t>:直观展示哪些特征最重要</a:t>
            </a:r>
            <a:r>
              <a:rPr lang="zh-CN" altLang="en-US" sz="1400">
                <a:sym typeface="+mn-ea"/>
              </a:rPr>
              <a:t>。</a:t>
            </a:r>
            <a:endParaRPr lang="zh-CN" altLang="en-US" sz="1400">
              <a:sym typeface="+mn-ea"/>
            </a:endParaRPr>
          </a:p>
          <a:p>
            <a:pPr fontAlgn="auto">
              <a:lnSpc>
                <a:spcPct val="150000"/>
              </a:lnSpc>
            </a:pPr>
            <a:r>
              <a:rPr lang="en-US" altLang="zh-CN" sz="1400" b="1">
                <a:sym typeface="+mn-ea"/>
              </a:rPr>
              <a:t>AdaBoost</a:t>
            </a:r>
            <a:r>
              <a:rPr lang="en-US" altLang="zh-CN" sz="1400">
                <a:sym typeface="+mn-ea"/>
              </a:rPr>
              <a:t>：有效处理类别不平衡问题</a:t>
            </a:r>
            <a:r>
              <a:rPr lang="zh-CN" altLang="en-US" sz="1400">
                <a:sym typeface="+mn-ea"/>
              </a:rPr>
              <a:t>。</a:t>
            </a:r>
            <a:r>
              <a:rPr lang="en-US" altLang="zh-CN" sz="1400">
                <a:sym typeface="+mn-ea"/>
              </a:rPr>
              <a:t>      </a:t>
            </a:r>
            <a:endParaRPr lang="en-US" altLang="zh-CN" sz="1400">
              <a:sym typeface="+mn-ea"/>
            </a:endParaRPr>
          </a:p>
          <a:p>
            <a:pPr fontAlgn="auto">
              <a:lnSpc>
                <a:spcPct val="150000"/>
              </a:lnSpc>
            </a:pPr>
            <a:r>
              <a:rPr lang="en-US" altLang="zh-CN" sz="1400" b="1">
                <a:sym typeface="+mn-ea"/>
              </a:rPr>
              <a:t>决策树</a:t>
            </a:r>
            <a:r>
              <a:rPr lang="en-US" altLang="zh-CN" sz="1400">
                <a:sym typeface="+mn-ea"/>
              </a:rPr>
              <a:t>：适用于多种类型的预测任务。      </a:t>
            </a:r>
            <a:endParaRPr lang="en-US" altLang="zh-CN" sz="1400">
              <a:sym typeface="+mn-ea"/>
            </a:endParaRPr>
          </a:p>
          <a:p>
            <a:pPr fontAlgn="auto">
              <a:lnSpc>
                <a:spcPct val="150000"/>
              </a:lnSpc>
            </a:pPr>
            <a:r>
              <a:rPr lang="en-US" altLang="zh-CN" sz="1400" b="1">
                <a:sym typeface="+mn-ea"/>
              </a:rPr>
              <a:t>逻辑回归</a:t>
            </a:r>
            <a:r>
              <a:rPr lang="en-US" altLang="zh-CN" sz="1400">
                <a:sym typeface="+mn-ea"/>
              </a:rPr>
              <a:t>：结果具有概率解释意义。</a:t>
            </a:r>
            <a:endParaRPr lang="en-US" altLang="zh-CN" sz="1400">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构建精准预测模型</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2193290"/>
            <a:ext cx="2110740" cy="209550"/>
          </a:xfrm>
          <a:prstGeom prst="rect">
            <a:avLst/>
          </a:prstGeom>
          <a:noFill/>
        </p:spPr>
        <p:txBody>
          <a:bodyPr vert="horz" wrap="square" lIns="0" tIns="0" rIns="0" bIns="0" rtlCol="0" anchor="ctr"/>
          <a:lstStyle/>
          <a:p>
            <a:pPr algn="l">
              <a:lnSpc>
                <a:spcPts val="1650"/>
              </a:lnSpc>
              <a:buClrTx/>
              <a:buSzTx/>
              <a:buFontTx/>
            </a:pPr>
            <a:r>
              <a:rPr lang="zh-CN" altLang="en-US" sz="16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04    模型优化与调参</a:t>
            </a:r>
            <a:endParaRPr lang="zh-CN" altLang="en-US" sz="16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endParaRPr>
          </a:p>
        </p:txBody>
      </p:sp>
      <p:pic>
        <p:nvPicPr>
          <p:cNvPr id="19" name="图片 18"/>
          <p:cNvPicPr>
            <a:picLocks noChangeAspect="1"/>
          </p:cNvPicPr>
          <p:nvPr/>
        </p:nvPicPr>
        <p:blipFill>
          <a:blip r:embed="rId2"/>
          <a:stretch>
            <a:fillRect/>
          </a:stretch>
        </p:blipFill>
        <p:spPr>
          <a:xfrm>
            <a:off x="448945" y="848360"/>
            <a:ext cx="2183765" cy="1294130"/>
          </a:xfrm>
          <a:prstGeom prst="rect">
            <a:avLst/>
          </a:prstGeom>
        </p:spPr>
      </p:pic>
      <p:pic>
        <p:nvPicPr>
          <p:cNvPr id="20" name="图片 19"/>
          <p:cNvPicPr/>
          <p:nvPr/>
        </p:nvPicPr>
        <p:blipFill>
          <a:blip r:embed="rId3"/>
          <a:srcRect b="8441"/>
          <a:stretch>
            <a:fillRect/>
          </a:stretch>
        </p:blipFill>
        <p:spPr>
          <a:xfrm>
            <a:off x="3423285" y="847090"/>
            <a:ext cx="2252345" cy="1337945"/>
          </a:xfrm>
          <a:prstGeom prst="rect">
            <a:avLst/>
          </a:prstGeom>
        </p:spPr>
      </p:pic>
      <p:pic>
        <p:nvPicPr>
          <p:cNvPr id="21" name="图片 20"/>
          <p:cNvPicPr/>
          <p:nvPr/>
        </p:nvPicPr>
        <p:blipFill>
          <a:blip r:embed="rId4"/>
          <a:stretch>
            <a:fillRect/>
          </a:stretch>
        </p:blipFill>
        <p:spPr>
          <a:xfrm>
            <a:off x="6466205" y="857885"/>
            <a:ext cx="2263140" cy="1256030"/>
          </a:xfrm>
          <a:prstGeom prst="rect">
            <a:avLst/>
          </a:prstGeom>
        </p:spPr>
      </p:pic>
      <p:sp>
        <p:nvSpPr>
          <p:cNvPr id="49" name="文本框 48"/>
          <p:cNvSpPr txBox="1"/>
          <p:nvPr/>
        </p:nvSpPr>
        <p:spPr>
          <a:xfrm>
            <a:off x="184785" y="2593975"/>
            <a:ext cx="2717165" cy="1876425"/>
          </a:xfrm>
          <a:prstGeom prst="rect">
            <a:avLst/>
          </a:prstGeom>
          <a:solidFill>
            <a:schemeClr val="tx2">
              <a:lumMod val="20000"/>
              <a:lumOff val="80000"/>
            </a:schemeClr>
          </a:solidFill>
          <a:ln w="12700" cmpd="sng">
            <a:solidFill>
              <a:schemeClr val="accent1">
                <a:shade val="50000"/>
              </a:schemeClr>
            </a:solidFill>
            <a:prstDash val="dash"/>
          </a:ln>
        </p:spPr>
        <p:txBody>
          <a:bodyPr wrap="square" rtlCol="0">
            <a:spAutoFit/>
          </a:bodyPr>
          <a:p>
            <a:pPr algn="ctr"/>
            <a:r>
              <a:rPr lang="zh-CN" altLang="en-US" b="1">
                <a:latin typeface="汉仪尚巍手书W" panose="00020600040101010101" charset="-122"/>
                <a:ea typeface="汉仪尚巍手书W" panose="00020600040101010101" charset="-122"/>
              </a:rPr>
              <a:t>超参数调优</a:t>
            </a:r>
            <a:endParaRPr lang="zh-CN" altLang="en-US" b="1">
              <a:latin typeface="汉仪尚巍手书W" panose="00020600040101010101" charset="-122"/>
              <a:ea typeface="汉仪尚巍手书W" panose="00020600040101010101" charset="-122"/>
            </a:endParaRPr>
          </a:p>
          <a:p>
            <a:pPr algn="l"/>
            <a:r>
              <a:rPr lang="zh-CN" altLang="en-US" sz="1600"/>
              <a:t>集成方法：Bagging、</a:t>
            </a:r>
            <a:r>
              <a:rPr lang="en-US" altLang="zh-CN" sz="1600"/>
              <a:t>     </a:t>
            </a:r>
            <a:r>
              <a:rPr lang="zh-CN" altLang="en-US" sz="1600"/>
              <a:t>Boosting</a:t>
            </a:r>
            <a:endParaRPr lang="zh-CN" altLang="en-US" sz="1600"/>
          </a:p>
          <a:p>
            <a:pPr algn="l"/>
            <a:r>
              <a:rPr lang="zh-CN" altLang="en-US" sz="1600"/>
              <a:t>模型融合：堆叠、投票</a:t>
            </a:r>
            <a:endParaRPr lang="zh-CN" altLang="en-US" sz="1600"/>
          </a:p>
          <a:p>
            <a:pPr algn="ctr">
              <a:buClrTx/>
              <a:buSzTx/>
              <a:buFontTx/>
            </a:pPr>
            <a:r>
              <a:rPr lang="zh-CN" altLang="en-US" b="1">
                <a:latin typeface="汉仪尚巍手书W" panose="00020600040101010101" charset="-122"/>
                <a:ea typeface="汉仪尚巍手书W" panose="00020600040101010101" charset="-122"/>
              </a:rPr>
              <a:t>正则化与剪枝</a:t>
            </a:r>
            <a:endParaRPr lang="zh-CN" altLang="en-US" b="1">
              <a:latin typeface="汉仪尚巍手书W" panose="00020600040101010101" charset="-122"/>
              <a:ea typeface="汉仪尚巍手书W" panose="00020600040101010101" charset="-122"/>
            </a:endParaRPr>
          </a:p>
          <a:p>
            <a:r>
              <a:rPr lang="zh-CN" altLang="en-US" sz="1600"/>
              <a:t>L1/L2正则化、决策树剪枝</a:t>
            </a:r>
            <a:endParaRPr lang="zh-CN" altLang="en-US" sz="1600"/>
          </a:p>
          <a:p>
            <a:endParaRPr lang="zh-CN" altLang="en-US" sz="1600"/>
          </a:p>
        </p:txBody>
      </p:sp>
      <p:sp>
        <p:nvSpPr>
          <p:cNvPr id="22" name="Text 3"/>
          <p:cNvSpPr/>
          <p:nvPr/>
        </p:nvSpPr>
        <p:spPr>
          <a:xfrm>
            <a:off x="3339465" y="2180590"/>
            <a:ext cx="2419350" cy="209550"/>
          </a:xfrm>
          <a:prstGeom prst="rect">
            <a:avLst/>
          </a:prstGeom>
          <a:noFill/>
        </p:spPr>
        <p:txBody>
          <a:bodyPr vert="horz" wrap="square" lIns="0" tIns="0" rIns="0" bIns="0" rtlCol="0" anchor="ctr"/>
          <a:p>
            <a:pPr algn="l"/>
            <a:r>
              <a:rPr lang="zh-CN" altLang="en-US" sz="16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05    模型评估与反馈优化</a:t>
            </a:r>
            <a:endParaRPr lang="en-US" sz="1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0"/>
              <a:sym typeface="+mn-ea"/>
            </a:endParaRPr>
          </a:p>
        </p:txBody>
      </p:sp>
      <p:sp>
        <p:nvSpPr>
          <p:cNvPr id="23" name="文本框 22"/>
          <p:cNvSpPr txBox="1"/>
          <p:nvPr/>
        </p:nvSpPr>
        <p:spPr>
          <a:xfrm>
            <a:off x="3339465" y="2593975"/>
            <a:ext cx="2540000" cy="2122805"/>
          </a:xfrm>
          <a:prstGeom prst="rect">
            <a:avLst/>
          </a:prstGeom>
          <a:solidFill>
            <a:schemeClr val="tx2">
              <a:lumMod val="20000"/>
              <a:lumOff val="80000"/>
            </a:schemeClr>
          </a:solidFill>
          <a:ln w="12700" cmpd="sng">
            <a:solidFill>
              <a:schemeClr val="accent1">
                <a:shade val="50000"/>
              </a:schemeClr>
            </a:solidFill>
            <a:prstDash val="dash"/>
          </a:ln>
        </p:spPr>
        <p:txBody>
          <a:bodyPr wrap="square" rtlCol="0" anchor="t">
            <a:spAutoFit/>
          </a:bodyPr>
          <a:p>
            <a:pPr lvl="0" algn="ctr">
              <a:buClrTx/>
              <a:buSzTx/>
              <a:buFontTx/>
            </a:pPr>
            <a:r>
              <a:rPr lang="zh-CN" altLang="en-US" b="1">
                <a:latin typeface="汉仪尚巍手书W" panose="00020600040101010101" charset="-122"/>
                <a:ea typeface="汉仪尚巍手书W" panose="00020600040101010101" charset="-122"/>
                <a:sym typeface="+mn-ea"/>
              </a:rPr>
              <a:t>评估指标</a:t>
            </a:r>
            <a:endParaRPr lang="zh-CN" altLang="en-US" b="1">
              <a:latin typeface="汉仪尚巍手书W" panose="00020600040101010101" charset="-122"/>
              <a:ea typeface="汉仪尚巍手书W" panose="00020600040101010101" charset="-122"/>
              <a:sym typeface="+mn-ea"/>
            </a:endParaRPr>
          </a:p>
          <a:p>
            <a:pPr lvl="0" algn="l">
              <a:buClrTx/>
              <a:buSzTx/>
              <a:buFontTx/>
              <a:buNone/>
            </a:pPr>
            <a:r>
              <a:rPr lang="zh-CN" altLang="en-US" sz="1600">
                <a:sym typeface="+mn-ea"/>
              </a:rPr>
              <a:t>准确率、精确率、召回率、F1分数、AUC值</a:t>
            </a:r>
            <a:endParaRPr lang="zh-CN" altLang="en-US" sz="1600">
              <a:sym typeface="+mn-ea"/>
            </a:endParaRPr>
          </a:p>
          <a:p>
            <a:pPr lvl="0" algn="l">
              <a:buClrTx/>
              <a:buSzTx/>
              <a:buFontTx/>
            </a:pPr>
            <a:r>
              <a:rPr lang="zh-CN" altLang="en-US">
                <a:sym typeface="+mn-ea"/>
              </a:rPr>
              <a:t>          </a:t>
            </a:r>
            <a:r>
              <a:rPr lang="zh-CN" altLang="en-US" b="1">
                <a:sym typeface="+mn-ea"/>
              </a:rPr>
              <a:t>    </a:t>
            </a:r>
            <a:r>
              <a:rPr lang="zh-CN" altLang="en-US" b="1">
                <a:latin typeface="汉仪尚巍手书W" panose="00020600040101010101" charset="-122"/>
                <a:ea typeface="汉仪尚巍手书W" panose="00020600040101010101" charset="-122"/>
                <a:sym typeface="+mn-ea"/>
              </a:rPr>
              <a:t>反馈循环</a:t>
            </a:r>
            <a:endParaRPr lang="zh-CN" altLang="en-US">
              <a:sym typeface="+mn-ea"/>
            </a:endParaRPr>
          </a:p>
          <a:p>
            <a:pPr lvl="0" algn="l">
              <a:buClrTx/>
              <a:buSzTx/>
              <a:buFontTx/>
            </a:pPr>
            <a:r>
              <a:rPr lang="zh-CN" altLang="en-US" sz="1600">
                <a:sym typeface="+mn-ea"/>
              </a:rPr>
              <a:t>用户反馈收集：问卷调查、在线论坛监控</a:t>
            </a:r>
            <a:endParaRPr lang="zh-CN" altLang="en-US" sz="1600">
              <a:sym typeface="+mn-ea"/>
            </a:endParaRPr>
          </a:p>
          <a:p>
            <a:pPr lvl="0" algn="l">
              <a:buClrTx/>
              <a:buSzTx/>
              <a:buFontTx/>
            </a:pPr>
            <a:r>
              <a:rPr lang="zh-CN" altLang="en-US" sz="1600">
                <a:sym typeface="+mn-ea"/>
              </a:rPr>
              <a:t>实验设计：A/B测试、</a:t>
            </a:r>
            <a:endParaRPr lang="zh-CN" altLang="en-US" sz="1600">
              <a:sym typeface="+mn-ea"/>
            </a:endParaRPr>
          </a:p>
          <a:p>
            <a:pPr lvl="0" algn="l">
              <a:buClrTx/>
              <a:buSzTx/>
              <a:buFontTx/>
            </a:pPr>
            <a:r>
              <a:rPr lang="zh-CN" altLang="en-US" sz="1600">
                <a:sym typeface="+mn-ea"/>
              </a:rPr>
              <a:t>多臂老虎机算法</a:t>
            </a:r>
            <a:endParaRPr lang="zh-CN" altLang="en-US" sz="1600">
              <a:sym typeface="+mn-ea"/>
            </a:endParaRPr>
          </a:p>
        </p:txBody>
      </p:sp>
      <p:sp>
        <p:nvSpPr>
          <p:cNvPr id="25" name="Text 3"/>
          <p:cNvSpPr/>
          <p:nvPr/>
        </p:nvSpPr>
        <p:spPr>
          <a:xfrm>
            <a:off x="6513195" y="2178685"/>
            <a:ext cx="2419350" cy="209550"/>
          </a:xfrm>
          <a:prstGeom prst="rect">
            <a:avLst/>
          </a:prstGeom>
          <a:noFill/>
        </p:spPr>
        <p:txBody>
          <a:bodyPr vert="horz" wrap="square" lIns="0" tIns="0" rIns="0" bIns="0" rtlCol="0" anchor="ctr"/>
          <a:p>
            <a:pPr algn="l"/>
            <a:r>
              <a:rPr lang="zh-CN" altLang="en-US" sz="16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06    模型部署与监控</a:t>
            </a:r>
            <a:endParaRPr lang="en-US" sz="16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0"/>
              <a:sym typeface="+mn-ea"/>
            </a:endParaRPr>
          </a:p>
        </p:txBody>
      </p:sp>
      <p:sp>
        <p:nvSpPr>
          <p:cNvPr id="26" name="文本框 25"/>
          <p:cNvSpPr txBox="1"/>
          <p:nvPr/>
        </p:nvSpPr>
        <p:spPr>
          <a:xfrm>
            <a:off x="6309995" y="2593975"/>
            <a:ext cx="2622550" cy="2030095"/>
          </a:xfrm>
          <a:prstGeom prst="rect">
            <a:avLst/>
          </a:prstGeom>
          <a:solidFill>
            <a:schemeClr val="tx2">
              <a:lumMod val="20000"/>
              <a:lumOff val="80000"/>
            </a:schemeClr>
          </a:solidFill>
          <a:ln w="12700" cmpd="sng">
            <a:solidFill>
              <a:schemeClr val="accent1">
                <a:shade val="50000"/>
              </a:schemeClr>
            </a:solidFill>
            <a:prstDash val="dash"/>
          </a:ln>
        </p:spPr>
        <p:txBody>
          <a:bodyPr wrap="square" rtlCol="0" anchor="t">
            <a:spAutoFit/>
          </a:bodyPr>
          <a:p>
            <a:pPr lvl="0" algn="ctr">
              <a:buClrTx/>
              <a:buSzTx/>
              <a:buFontTx/>
            </a:pPr>
            <a:r>
              <a:rPr lang="zh-CN" altLang="en-US" b="1">
                <a:latin typeface="汉仪尚巍手书W" panose="00020600040101010101" charset="-122"/>
                <a:ea typeface="汉仪尚巍手书W" panose="00020600040101010101" charset="-122"/>
                <a:sym typeface="+mn-ea"/>
              </a:rPr>
              <a:t>部署方式</a:t>
            </a:r>
            <a:endParaRPr lang="zh-CN" altLang="en-US" b="1">
              <a:latin typeface="汉仪尚巍手书W" panose="00020600040101010101" charset="-122"/>
              <a:ea typeface="汉仪尚巍手书W" panose="00020600040101010101" charset="-122"/>
              <a:sym typeface="+mn-ea"/>
            </a:endParaRPr>
          </a:p>
          <a:p>
            <a:pPr lvl="0" algn="l">
              <a:buClrTx/>
              <a:buSzTx/>
              <a:buFontTx/>
            </a:pPr>
            <a:r>
              <a:rPr lang="zh-CN" altLang="en-US">
                <a:sym typeface="+mn-ea"/>
              </a:rPr>
              <a:t>容器化部署、API接口、本地部署</a:t>
            </a:r>
            <a:endParaRPr lang="zh-CN" altLang="en-US">
              <a:sym typeface="+mn-ea"/>
            </a:endParaRPr>
          </a:p>
          <a:p>
            <a:pPr lvl="0" algn="l">
              <a:buClrTx/>
              <a:buSzTx/>
              <a:buFontTx/>
            </a:pPr>
            <a:r>
              <a:rPr lang="zh-CN" altLang="en-US">
                <a:sym typeface="+mn-ea"/>
              </a:rPr>
              <a:t>          </a:t>
            </a:r>
            <a:r>
              <a:rPr lang="zh-CN" altLang="en-US" b="1">
                <a:latin typeface="汉仪尚巍手书W" panose="00020600040101010101" charset="-122"/>
                <a:ea typeface="汉仪尚巍手书W" panose="00020600040101010101" charset="-122"/>
                <a:sym typeface="+mn-ea"/>
              </a:rPr>
              <a:t>   </a:t>
            </a:r>
            <a:r>
              <a:rPr lang="zh-CN" altLang="en-US" b="1">
                <a:latin typeface="汉仪尚巍手书W" panose="00020600040101010101" charset="-122"/>
                <a:ea typeface="汉仪尚巍手书W" panose="00020600040101010101" charset="-122"/>
                <a:sym typeface="+mn-ea"/>
              </a:rPr>
              <a:t>实时监控</a:t>
            </a:r>
            <a:endParaRPr lang="zh-CN" altLang="en-US" b="1">
              <a:sym typeface="+mn-ea"/>
            </a:endParaRPr>
          </a:p>
          <a:p>
            <a:pPr lvl="0" algn="l">
              <a:buClrTx/>
              <a:buSzTx/>
              <a:buFontTx/>
            </a:pPr>
            <a:r>
              <a:rPr lang="zh-CN" altLang="en-US">
                <a:sym typeface="+mn-ea"/>
              </a:rPr>
              <a:t>性能监控</a:t>
            </a:r>
            <a:r>
              <a:rPr lang="zh-CN" altLang="en-US">
                <a:sym typeface="+mn-ea"/>
              </a:rPr>
              <a:t>、</a:t>
            </a:r>
            <a:r>
              <a:rPr lang="zh-CN" altLang="en-US">
                <a:sym typeface="+mn-ea"/>
              </a:rPr>
              <a:t>异常检测、报警机制</a:t>
            </a:r>
            <a:r>
              <a:rPr lang="zh-CN" altLang="en-US">
                <a:sym typeface="+mn-ea"/>
              </a:rPr>
              <a:t>、</a:t>
            </a:r>
            <a:r>
              <a:rPr lang="zh-CN" altLang="en-US">
                <a:sym typeface="+mn-ea"/>
              </a:rPr>
              <a:t>模型更新</a:t>
            </a:r>
            <a:r>
              <a:rPr lang="zh-CN" altLang="en-US">
                <a:sym typeface="+mn-ea"/>
              </a:rPr>
              <a:t>、</a:t>
            </a:r>
            <a:endParaRPr lang="zh-CN" altLang="en-US">
              <a:sym typeface="+mn-ea"/>
            </a:endParaRPr>
          </a:p>
          <a:p>
            <a:pPr lvl="0" algn="l">
              <a:buClrTx/>
              <a:buSzTx/>
              <a:buFontTx/>
            </a:pPr>
            <a:r>
              <a:rPr lang="zh-CN" altLang="en-US">
                <a:sym typeface="+mn-ea"/>
              </a:rPr>
              <a:t>持续优化</a:t>
            </a:r>
            <a:endParaRPr lang="zh-CN" altLang="en-US">
              <a:sym typeface="+mn-ea"/>
            </a:endParaRPr>
          </a:p>
        </p:txBody>
      </p:sp>
      <p:sp>
        <p:nvSpPr>
          <p:cNvPr id="9" name="矩形 8"/>
          <p:cNvSpPr/>
          <p:nvPr/>
        </p:nvSpPr>
        <p:spPr>
          <a:xfrm>
            <a:off x="-139700" y="635"/>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1" name="Text 1"/>
          <p:cNvSpPr/>
          <p:nvPr/>
        </p:nvSpPr>
        <p:spPr>
          <a:xfrm>
            <a:off x="331470" y="200660"/>
            <a:ext cx="8001000" cy="400050"/>
          </a:xfrm>
          <a:prstGeom prst="rect">
            <a:avLst/>
          </a:prstGeom>
          <a:noFill/>
        </p:spPr>
        <p:txBody>
          <a:bodyPr vert="horz" wrap="square" lIns="0" tIns="0" rIns="0" bIns="0" rtlCol="0" anchor="ctr"/>
          <a:p>
            <a:pPr marL="0" indent="0" algn="l">
              <a:lnSpc>
                <a:spcPts val="3150"/>
              </a:lnSpc>
              <a:buNone/>
            </a:pPr>
            <a:r>
              <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02 创新点1---构建精准预测模型</a:t>
            </a:r>
            <a:endPar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12" name="Shape 4"/>
          <p:cNvSpPr/>
          <p:nvPr/>
        </p:nvSpPr>
        <p:spPr>
          <a:xfrm>
            <a:off x="184785" y="2517775"/>
            <a:ext cx="8747760" cy="76200"/>
          </a:xfrm>
          <a:prstGeom prst="rect">
            <a:avLst/>
          </a:prstGeom>
          <a:solidFill>
            <a:schemeClr val="accent1"/>
          </a:solidFill>
        </p:spPr>
      </p:sp>
      <p:sp>
        <p:nvSpPr>
          <p:cNvPr id="13" name="Shape 5"/>
          <p:cNvSpPr/>
          <p:nvPr/>
        </p:nvSpPr>
        <p:spPr>
          <a:xfrm>
            <a:off x="1534160" y="2453005"/>
            <a:ext cx="120015" cy="193675"/>
          </a:xfrm>
          <a:prstGeom prst="roundRect">
            <a:avLst>
              <a:gd name="adj" fmla="val 50000"/>
            </a:avLst>
          </a:prstGeom>
          <a:solidFill>
            <a:schemeClr val="accent1"/>
          </a:solidFill>
        </p:spPr>
      </p:sp>
      <p:sp>
        <p:nvSpPr>
          <p:cNvPr id="14" name="Shape 8"/>
          <p:cNvSpPr/>
          <p:nvPr/>
        </p:nvSpPr>
        <p:spPr>
          <a:xfrm>
            <a:off x="4488815" y="2438400"/>
            <a:ext cx="120015" cy="193675"/>
          </a:xfrm>
          <a:prstGeom prst="roundRect">
            <a:avLst>
              <a:gd name="adj" fmla="val 50000"/>
            </a:avLst>
          </a:prstGeom>
          <a:solidFill>
            <a:schemeClr val="accent1"/>
          </a:solidFill>
        </p:spPr>
      </p:sp>
      <p:sp>
        <p:nvSpPr>
          <p:cNvPr id="15" name="Shape 11"/>
          <p:cNvSpPr/>
          <p:nvPr/>
        </p:nvSpPr>
        <p:spPr>
          <a:xfrm rot="5400000">
            <a:off x="8867140" y="2495550"/>
            <a:ext cx="231775" cy="112395"/>
          </a:xfrm>
          <a:prstGeom prst="triangle">
            <a:avLst/>
          </a:prstGeom>
          <a:solidFill>
            <a:schemeClr val="accent1"/>
          </a:solidFill>
        </p:spPr>
      </p:sp>
      <p:sp>
        <p:nvSpPr>
          <p:cNvPr id="16" name="Shape 12"/>
          <p:cNvSpPr/>
          <p:nvPr/>
        </p:nvSpPr>
        <p:spPr>
          <a:xfrm>
            <a:off x="7470775" y="2453005"/>
            <a:ext cx="120015" cy="193675"/>
          </a:xfrm>
          <a:prstGeom prst="roundRect">
            <a:avLst>
              <a:gd name="adj" fmla="val 50000"/>
            </a:avLst>
          </a:prstGeom>
          <a:solidFill>
            <a:schemeClr val="accent1"/>
          </a:solid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1"/>
          <a:srcRect/>
          <a:stretch>
            <a:fillRect/>
          </a:stretch>
        </p:blipFill>
        <p:spPr>
          <a:xfrm>
            <a:off x="0" y="-36830"/>
            <a:ext cx="9144000" cy="5143500"/>
          </a:xfrm>
          <a:prstGeom prst="rect">
            <a:avLst/>
          </a:prstGeom>
        </p:spPr>
      </p:pic>
      <p:sp>
        <p:nvSpPr>
          <p:cNvPr id="2" name="Shape 0"/>
          <p:cNvSpPr/>
          <p:nvPr/>
        </p:nvSpPr>
        <p:spPr>
          <a:xfrm>
            <a:off x="0" y="0"/>
            <a:ext cx="9144000" cy="5143500"/>
          </a:xfrm>
          <a:prstGeom prst="rect">
            <a:avLst/>
          </a:prstGeom>
          <a:solidFill>
            <a:srgbClr val="FFFFFF"/>
          </a:solidFill>
        </p:spPr>
      </p:sp>
      <p:sp>
        <p:nvSpPr>
          <p:cNvPr id="17" name="圆角矩形 16"/>
          <p:cNvSpPr/>
          <p:nvPr/>
        </p:nvSpPr>
        <p:spPr>
          <a:xfrm>
            <a:off x="331470" y="952500"/>
            <a:ext cx="8509000" cy="1403985"/>
          </a:xfrm>
          <a:prstGeom prst="roundRect">
            <a:avLst/>
          </a:prstGeom>
          <a:solidFill>
            <a:schemeClr val="accent1">
              <a:lumMod val="20000"/>
              <a:lumOff val="80000"/>
            </a:schemeClr>
          </a:solidFill>
          <a:ln w="12700" cmpd="sng">
            <a:solidFill>
              <a:schemeClr val="accent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351155" y="960755"/>
            <a:ext cx="8408035" cy="1410970"/>
          </a:xfrm>
          <a:prstGeom prst="rect">
            <a:avLst/>
          </a:prstGeom>
          <a:noFill/>
        </p:spPr>
        <p:txBody>
          <a:bodyPr wrap="square" rtlCol="0">
            <a:noAutofit/>
          </a:bodyPr>
          <a:p>
            <a:r>
              <a:rPr lang="zh-CN" altLang="en-US" sz="1600">
                <a:latin typeface="仿宋" panose="02010609060101010101" charset="-122"/>
                <a:ea typeface="仿宋" panose="02010609060101010101" charset="-122"/>
              </a:rPr>
              <a:t>通过精准预测模型构建对贡献者历史行为数据进行分析，识别出贡献者的典型行为模式并分析贡献者的偏好多样性及其随时间的变化规律，识别出不同贡献者群体的行为特征和需求，制定</a:t>
            </a:r>
            <a:r>
              <a:rPr lang="zh-CN" altLang="en-US" sz="1600">
                <a:latin typeface="仿宋" panose="02010609060101010101" charset="-122"/>
                <a:ea typeface="仿宋" panose="02010609060101010101" charset="-122"/>
                <a:sym typeface="+mn-ea"/>
              </a:rPr>
              <a:t>个性化激励方案。</a:t>
            </a:r>
            <a:endParaRPr lang="zh-CN" altLang="en-US" sz="1600">
              <a:latin typeface="仿宋" panose="02010609060101010101" charset="-122"/>
              <a:ea typeface="仿宋" panose="02010609060101010101" charset="-122"/>
              <a:sym typeface="+mn-ea"/>
            </a:endParaRPr>
          </a:p>
          <a:p>
            <a:r>
              <a:rPr lang="zh-CN" altLang="en-US" sz="1600">
                <a:latin typeface="仿宋" panose="02010609060101010101" charset="-122"/>
                <a:ea typeface="仿宋" panose="02010609060101010101" charset="-122"/>
                <a:sym typeface="+mn-ea"/>
              </a:rPr>
              <a:t>个性化激励方案包括基于活跃度趋势的激励（含签到、徽章、积分体系）、流失风险应对激励（回归激励计划）和贡献者反馈机制激励。</a:t>
            </a:r>
            <a:endParaRPr lang="zh-CN" altLang="en-US" sz="1600">
              <a:latin typeface="仿宋" panose="02010609060101010101" charset="-122"/>
              <a:ea typeface="仿宋" panose="02010609060101010101" charset="-122"/>
              <a:sym typeface="+mn-ea"/>
            </a:endParaRPr>
          </a:p>
          <a:p>
            <a:endParaRPr lang="zh-CN" altLang="en-US"/>
          </a:p>
          <a:p>
            <a:endParaRPr lang="zh-CN" altLang="en-US"/>
          </a:p>
        </p:txBody>
      </p:sp>
      <p:sp>
        <p:nvSpPr>
          <p:cNvPr id="5" name="Text 2"/>
          <p:cNvSpPr/>
          <p:nvPr/>
        </p:nvSpPr>
        <p:spPr>
          <a:xfrm>
            <a:off x="620395"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8" name="图片 7" descr="00da5e2d76bd19e9f5059d4bb7dd005"/>
          <p:cNvPicPr>
            <a:picLocks noChangeAspect="1"/>
          </p:cNvPicPr>
          <p:nvPr/>
        </p:nvPicPr>
        <p:blipFill>
          <a:blip r:embed="rId2">
            <a:clrChange>
              <a:clrFrom>
                <a:srgbClr val="FFFFDD">
                  <a:alpha val="100000"/>
                </a:srgbClr>
              </a:clrFrom>
              <a:clrTo>
                <a:srgbClr val="FFFFDD">
                  <a:alpha val="100000"/>
                  <a:alpha val="0"/>
                </a:srgbClr>
              </a:clrTo>
            </a:clrChange>
          </a:blip>
          <a:stretch>
            <a:fillRect/>
          </a:stretch>
        </p:blipFill>
        <p:spPr>
          <a:xfrm>
            <a:off x="389890" y="2731770"/>
            <a:ext cx="3305175" cy="1769110"/>
          </a:xfrm>
          <a:prstGeom prst="rect">
            <a:avLst/>
          </a:prstGeom>
          <a:solidFill>
            <a:schemeClr val="bg2"/>
          </a:solidFill>
          <a:ln w="12700" cmpd="sng">
            <a:solidFill>
              <a:schemeClr val="tx2">
                <a:lumMod val="40000"/>
                <a:lumOff val="60000"/>
              </a:schemeClr>
            </a:solidFill>
            <a:prstDash val="dash"/>
          </a:ln>
          <a:effectLst>
            <a:outerShdw blurRad="63500" sx="102000" sy="102000" algn="ctr" rotWithShape="0">
              <a:prstClr val="black">
                <a:alpha val="40000"/>
              </a:prstClr>
            </a:outerShdw>
          </a:effectLst>
        </p:spPr>
      </p:pic>
      <p:pic>
        <p:nvPicPr>
          <p:cNvPr id="9" name="图片 8" descr="6e147165d3ac0c9ff7fcf91b5006abd"/>
          <p:cNvPicPr>
            <a:picLocks noChangeAspect="1"/>
          </p:cNvPicPr>
          <p:nvPr/>
        </p:nvPicPr>
        <p:blipFill>
          <a:blip r:embed="rId3">
            <a:clrChange>
              <a:clrFrom>
                <a:srgbClr val="FFFFDD">
                  <a:alpha val="100000"/>
                </a:srgbClr>
              </a:clrFrom>
              <a:clrTo>
                <a:srgbClr val="FFFFDD">
                  <a:alpha val="100000"/>
                  <a:alpha val="0"/>
                </a:srgbClr>
              </a:clrTo>
            </a:clrChange>
          </a:blip>
          <a:stretch>
            <a:fillRect/>
          </a:stretch>
        </p:blipFill>
        <p:spPr>
          <a:xfrm>
            <a:off x="3934460" y="2597785"/>
            <a:ext cx="2156460" cy="2265680"/>
          </a:xfrm>
          <a:prstGeom prst="rect">
            <a:avLst/>
          </a:prstGeom>
          <a:solidFill>
            <a:schemeClr val="bg2"/>
          </a:solidFill>
          <a:ln w="12700" cmpd="sng">
            <a:solidFill>
              <a:schemeClr val="tx2">
                <a:lumMod val="40000"/>
                <a:lumOff val="60000"/>
              </a:schemeClr>
            </a:solidFill>
            <a:prstDash val="dash"/>
          </a:ln>
          <a:effectLst>
            <a:outerShdw blurRad="63500" sx="102000" sy="102000" algn="ctr" rotWithShape="0">
              <a:prstClr val="black">
                <a:alpha val="40000"/>
              </a:prstClr>
            </a:outerShdw>
          </a:effectLst>
        </p:spPr>
      </p:pic>
      <p:pic>
        <p:nvPicPr>
          <p:cNvPr id="11" name="图片 10" descr="1aea5e1bf2807225fdcb9cb1f2354b6"/>
          <p:cNvPicPr>
            <a:picLocks noChangeAspect="1"/>
          </p:cNvPicPr>
          <p:nvPr/>
        </p:nvPicPr>
        <p:blipFill>
          <a:blip r:embed="rId4">
            <a:clrChange>
              <a:clrFrom>
                <a:srgbClr val="FFFFDD">
                  <a:alpha val="100000"/>
                </a:srgbClr>
              </a:clrFrom>
              <a:clrTo>
                <a:srgbClr val="FFFFDD">
                  <a:alpha val="100000"/>
                  <a:alpha val="0"/>
                </a:srgbClr>
              </a:clrTo>
            </a:clrChange>
          </a:blip>
          <a:srcRect l="34878" t="25027" r="42581" b="38269"/>
          <a:stretch>
            <a:fillRect/>
          </a:stretch>
        </p:blipFill>
        <p:spPr>
          <a:xfrm flipH="1">
            <a:off x="6539865" y="2597785"/>
            <a:ext cx="2178050" cy="2261870"/>
          </a:xfrm>
          <a:prstGeom prst="rect">
            <a:avLst/>
          </a:prstGeom>
          <a:solidFill>
            <a:schemeClr val="bg2"/>
          </a:solidFill>
          <a:ln w="12700" cmpd="sng">
            <a:solidFill>
              <a:schemeClr val="tx2">
                <a:lumMod val="40000"/>
                <a:lumOff val="60000"/>
              </a:schemeClr>
            </a:solidFill>
            <a:prstDash val="dash"/>
          </a:ln>
          <a:effectLst>
            <a:outerShdw blurRad="63500" sx="102000" sy="102000" algn="ctr" rotWithShape="0">
              <a:prstClr val="black">
                <a:alpha val="40000"/>
              </a:prstClr>
            </a:outerShdw>
          </a:effectLst>
        </p:spPr>
      </p:pic>
      <p:sp>
        <p:nvSpPr>
          <p:cNvPr id="15" name="矩形 14"/>
          <p:cNvSpPr/>
          <p:nvPr/>
        </p:nvSpPr>
        <p:spPr>
          <a:xfrm>
            <a:off x="-139700" y="-45085"/>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6" name="Text 1"/>
          <p:cNvSpPr/>
          <p:nvPr/>
        </p:nvSpPr>
        <p:spPr>
          <a:xfrm>
            <a:off x="331470" y="154940"/>
            <a:ext cx="8001000" cy="400050"/>
          </a:xfrm>
          <a:prstGeom prst="rect">
            <a:avLst/>
          </a:prstGeom>
          <a:noFill/>
        </p:spPr>
        <p:txBody>
          <a:bodyPr vert="horz" wrap="square" lIns="0" tIns="0" rIns="0" bIns="0" rtlCol="0" anchor="ctr"/>
          <a:p>
            <a:pPr marL="0" indent="0" algn="l">
              <a:lnSpc>
                <a:spcPts val="3150"/>
              </a:lnSpc>
              <a:buNone/>
            </a:pPr>
            <a:r>
              <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02 创新点2---</a:t>
            </a:r>
            <a:r>
              <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个性化激励</a:t>
            </a:r>
            <a:r>
              <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方案</a:t>
            </a:r>
            <a:endPar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文本框 6"/>
          <p:cNvSpPr txBox="1"/>
          <p:nvPr/>
        </p:nvSpPr>
        <p:spPr>
          <a:xfrm>
            <a:off x="316230" y="1243965"/>
            <a:ext cx="8501380" cy="1476375"/>
          </a:xfrm>
          <a:prstGeom prst="rect">
            <a:avLst/>
          </a:prstGeom>
          <a:noFill/>
        </p:spPr>
        <p:txBody>
          <a:bodyPr wrap="square" rtlCol="0">
            <a:spAutoFit/>
          </a:bodyPr>
          <a:p>
            <a:pPr algn="l">
              <a:buClrTx/>
              <a:buSzTx/>
              <a:buFontTx/>
            </a:pPr>
            <a:r>
              <a:rPr lang="zh-CN" altLang="en-US">
                <a:latin typeface="仿宋" panose="02010609060101010101" charset="-122"/>
                <a:ea typeface="仿宋" panose="02010609060101010101" charset="-122"/>
              </a:rPr>
              <a:t>通过精准预测模型对贡献者活跃度趋势进行预测，进而针对不同活跃度趋势的贡献者实施个性化激励。</a:t>
            </a:r>
            <a:endParaRPr lang="zh-CN" altLang="en-US">
              <a:latin typeface="仿宋" panose="02010609060101010101" charset="-122"/>
              <a:ea typeface="仿宋" panose="02010609060101010101" charset="-122"/>
            </a:endParaRPr>
          </a:p>
          <a:p>
            <a:pPr algn="l">
              <a:buClrTx/>
              <a:buSzTx/>
              <a:buFontTx/>
            </a:pPr>
            <a:r>
              <a:rPr lang="zh-CN" altLang="en-US">
                <a:latin typeface="仿宋" panose="02010609060101010101" charset="-122"/>
                <a:ea typeface="仿宋" panose="02010609060101010101" charset="-122"/>
              </a:rPr>
              <a:t>具体将活跃度趋势划分为高活跃度、稳定活跃度和活跃度下降三类。</a:t>
            </a:r>
            <a:endParaRPr lang="zh-CN" altLang="en-US">
              <a:latin typeface="仿宋" panose="02010609060101010101" charset="-122"/>
              <a:ea typeface="仿宋" panose="02010609060101010101" charset="-122"/>
            </a:endParaRPr>
          </a:p>
          <a:p>
            <a:pPr algn="l">
              <a:buClrTx/>
              <a:buSzTx/>
              <a:buFontTx/>
            </a:pPr>
            <a:r>
              <a:rPr lang="zh-CN" altLang="en-US">
                <a:latin typeface="仿宋" panose="02010609060101010101" charset="-122"/>
                <a:ea typeface="仿宋" panose="02010609060101010101" charset="-122"/>
              </a:rPr>
              <a:t>基于活跃度趋势的激励方案涵盖</a:t>
            </a:r>
            <a:r>
              <a:rPr lang="zh-CN" altLang="en-US" b="1">
                <a:effectLst>
                  <a:outerShdw blurRad="38100" dist="38100" dir="2700000" algn="tl">
                    <a:srgbClr val="000000">
                      <a:alpha val="43137"/>
                    </a:srgbClr>
                  </a:outerShdw>
                </a:effectLst>
                <a:latin typeface="仿宋" panose="02010609060101010101" charset="-122"/>
                <a:ea typeface="仿宋" panose="02010609060101010101" charset="-122"/>
              </a:rPr>
              <a:t>签到活动、徽章与称号体系、积分体系及兑换活动</a:t>
            </a:r>
            <a:r>
              <a:rPr lang="zh-CN" altLang="en-US">
                <a:latin typeface="仿宋" panose="02010609060101010101" charset="-122"/>
                <a:ea typeface="仿宋" panose="02010609060101010101" charset="-122"/>
              </a:rPr>
              <a:t>四个方面。</a:t>
            </a:r>
            <a:endParaRPr lang="zh-CN" altLang="en-US">
              <a:latin typeface="仿宋" panose="02010609060101010101" charset="-122"/>
              <a:ea typeface="仿宋" panose="02010609060101010101" charset="-122"/>
            </a:endParaRPr>
          </a:p>
        </p:txBody>
      </p:sp>
      <p:pic>
        <p:nvPicPr>
          <p:cNvPr id="8" name="图片 7"/>
          <p:cNvPicPr>
            <a:picLocks noChangeAspect="1"/>
          </p:cNvPicPr>
          <p:nvPr/>
        </p:nvPicPr>
        <p:blipFill>
          <a:blip r:embed="rId2"/>
          <a:stretch>
            <a:fillRect/>
          </a:stretch>
        </p:blipFill>
        <p:spPr>
          <a:xfrm>
            <a:off x="166370" y="2775585"/>
            <a:ext cx="2868295" cy="2025650"/>
          </a:xfrm>
          <a:prstGeom prst="rect">
            <a:avLst/>
          </a:prstGeom>
          <a:solidFill>
            <a:schemeClr val="bg2"/>
          </a:solidFill>
          <a:ln w="12700" cmpd="sng">
            <a:solidFill>
              <a:schemeClr val="accent1">
                <a:shade val="50000"/>
              </a:schemeClr>
            </a:solidFill>
            <a:prstDash val="dash"/>
          </a:ln>
          <a:effectLst>
            <a:outerShdw blurRad="63500" sx="102000" sy="102000" algn="ctr" rotWithShape="0">
              <a:prstClr val="black">
                <a:alpha val="40000"/>
              </a:prstClr>
            </a:outerShdw>
          </a:effectLst>
        </p:spPr>
      </p:pic>
      <p:pic>
        <p:nvPicPr>
          <p:cNvPr id="9" name="图片 8"/>
          <p:cNvPicPr>
            <a:picLocks noChangeAspect="1"/>
          </p:cNvPicPr>
          <p:nvPr/>
        </p:nvPicPr>
        <p:blipFill>
          <a:blip r:embed="rId3"/>
          <a:stretch>
            <a:fillRect/>
          </a:stretch>
        </p:blipFill>
        <p:spPr>
          <a:xfrm>
            <a:off x="3304540" y="2775585"/>
            <a:ext cx="2856856" cy="2026800"/>
          </a:xfrm>
          <a:prstGeom prst="rect">
            <a:avLst/>
          </a:prstGeom>
          <a:solidFill>
            <a:schemeClr val="bg2"/>
          </a:solidFill>
          <a:ln w="12700" cmpd="sng">
            <a:solidFill>
              <a:schemeClr val="accent1">
                <a:shade val="50000"/>
              </a:schemeClr>
            </a:solidFill>
            <a:prstDash val="dash"/>
          </a:ln>
          <a:effectLst>
            <a:outerShdw blurRad="63500" sx="102000" sy="102000" algn="ctr" rotWithShape="0">
              <a:prstClr val="black">
                <a:alpha val="40000"/>
              </a:prstClr>
            </a:outerShdw>
          </a:effectLst>
        </p:spPr>
      </p:pic>
      <p:pic>
        <p:nvPicPr>
          <p:cNvPr id="10" name="图片 9"/>
          <p:cNvPicPr/>
          <p:nvPr/>
        </p:nvPicPr>
        <p:blipFill>
          <a:blip r:embed="rId4"/>
          <a:stretch>
            <a:fillRect/>
          </a:stretch>
        </p:blipFill>
        <p:spPr>
          <a:xfrm>
            <a:off x="6385560" y="2775585"/>
            <a:ext cx="2509520" cy="2026920"/>
          </a:xfrm>
          <a:prstGeom prst="rect">
            <a:avLst/>
          </a:prstGeom>
          <a:solidFill>
            <a:schemeClr val="bg2"/>
          </a:solidFill>
          <a:ln w="12700" cmpd="sng">
            <a:solidFill>
              <a:schemeClr val="accent1">
                <a:shade val="50000"/>
              </a:schemeClr>
            </a:solidFill>
            <a:prstDash val="dash"/>
          </a:ln>
          <a:effectLst>
            <a:outerShdw blurRad="63500" sx="102000" sy="102000" algn="ctr" rotWithShape="0">
              <a:prstClr val="black">
                <a:alpha val="40000"/>
              </a:prstClr>
            </a:outerShdw>
          </a:effectLst>
        </p:spPr>
      </p:pic>
      <p:sp>
        <p:nvSpPr>
          <p:cNvPr id="15" name="矩形 14"/>
          <p:cNvSpPr/>
          <p:nvPr/>
        </p:nvSpPr>
        <p:spPr>
          <a:xfrm>
            <a:off x="-139700" y="635"/>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6" name="Text 1"/>
          <p:cNvSpPr/>
          <p:nvPr/>
        </p:nvSpPr>
        <p:spPr>
          <a:xfrm>
            <a:off x="331470" y="200660"/>
            <a:ext cx="8001000" cy="400050"/>
          </a:xfrm>
          <a:prstGeom prst="rect">
            <a:avLst/>
          </a:prstGeom>
          <a:noFill/>
        </p:spPr>
        <p:txBody>
          <a:bodyPr vert="horz" wrap="square" lIns="0" tIns="0" rIns="0" bIns="0" rtlCol="0" anchor="ctr"/>
          <a:p>
            <a:pPr marL="0" indent="0" algn="l">
              <a:lnSpc>
                <a:spcPts val="3150"/>
              </a:lnSpc>
              <a:buNone/>
            </a:pPr>
            <a:r>
              <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02 创新点2---</a:t>
            </a:r>
            <a:r>
              <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个性化激励</a:t>
            </a:r>
            <a:r>
              <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方案</a:t>
            </a:r>
            <a:endPar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11" name="文本框 10"/>
          <p:cNvSpPr txBox="1"/>
          <p:nvPr/>
        </p:nvSpPr>
        <p:spPr>
          <a:xfrm>
            <a:off x="294005" y="789940"/>
            <a:ext cx="4572000" cy="398780"/>
          </a:xfrm>
          <a:prstGeom prst="rect">
            <a:avLst/>
          </a:prstGeom>
          <a:noFill/>
        </p:spPr>
        <p:txBody>
          <a:bodyPr wrap="square" rtlCol="0" anchor="t">
            <a:spAutoFit/>
          </a:bodyPr>
          <a:p>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0</a:t>
            </a:r>
            <a:r>
              <a:rPr lang="en-US" altLang="zh-CN"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1</a:t>
            </a: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    活跃度趋势导向激励</a:t>
            </a:r>
            <a:endPar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文本框 6"/>
          <p:cNvSpPr txBox="1"/>
          <p:nvPr/>
        </p:nvSpPr>
        <p:spPr>
          <a:xfrm>
            <a:off x="162560" y="1139190"/>
            <a:ext cx="7459980" cy="337185"/>
          </a:xfrm>
          <a:prstGeom prst="rect">
            <a:avLst/>
          </a:prstGeom>
          <a:noFill/>
        </p:spPr>
        <p:txBody>
          <a:bodyPr wrap="square" rtlCol="0">
            <a:spAutoFit/>
          </a:bodyPr>
          <a:p>
            <a:pPr algn="l">
              <a:buClrTx/>
              <a:buSzTx/>
              <a:buFontTx/>
            </a:pP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（一）</a:t>
            </a: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签到活动设计</a:t>
            </a:r>
            <a:endPar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endParaRPr>
          </a:p>
        </p:txBody>
      </p:sp>
      <p:sp>
        <p:nvSpPr>
          <p:cNvPr id="6" name="文本框 5"/>
          <p:cNvSpPr txBox="1"/>
          <p:nvPr/>
        </p:nvSpPr>
        <p:spPr>
          <a:xfrm>
            <a:off x="209550" y="1476375"/>
            <a:ext cx="8749030" cy="3223260"/>
          </a:xfrm>
          <a:prstGeom prst="rect">
            <a:avLst/>
          </a:prstGeom>
          <a:noFill/>
        </p:spPr>
        <p:txBody>
          <a:bodyPr wrap="square" rtlCol="0">
            <a:noAutofit/>
          </a:bodyPr>
          <a:p>
            <a:r>
              <a:rPr lang="en-US" altLang="zh-CN" sz="1400"/>
              <a:t>1</a:t>
            </a:r>
            <a:r>
              <a:rPr lang="zh-CN" altLang="en-US" sz="1400"/>
              <a:t>、</a:t>
            </a:r>
            <a:r>
              <a:rPr lang="zh-CN" altLang="en-US" sz="1400" b="1">
                <a:effectLst>
                  <a:outerShdw blurRad="38100" dist="38100" dir="2700000" algn="tl">
                    <a:srgbClr val="000000">
                      <a:alpha val="43137"/>
                    </a:srgbClr>
                  </a:outerShdw>
                </a:effectLst>
              </a:rPr>
              <a:t>签到规则</a:t>
            </a:r>
            <a:r>
              <a:rPr lang="zh-CN" altLang="en-US" sz="1400"/>
              <a:t>：设定连续签到周期，以一个月为一个周期。每天贡献者登录项目平台后可进行签到。</a:t>
            </a:r>
            <a:endParaRPr lang="zh-CN" altLang="en-US" sz="1400"/>
          </a:p>
          <a:p>
            <a:r>
              <a:rPr lang="zh-CN" altLang="en-US" sz="1400"/>
              <a:t>为鼓励全勤，对于连续签到达到一定天数（如 20 天及以上）的贡献者，给予额外的积分奖励，例如额外奖励 50 积分。</a:t>
            </a:r>
            <a:endParaRPr lang="zh-CN" altLang="en-US" sz="1400"/>
          </a:p>
          <a:p>
            <a:r>
              <a:rPr lang="zh-CN" altLang="en-US" sz="1400"/>
              <a:t>对于中断签到的情况，提供一定的补救机会，如可以使用积分兑换 “补签卡”，每张补签卡可用于弥补一次中断的签到，但每个月最多使用 3 次补签卡，且使用补签卡签到不享受连续签到额外积分奖励。</a:t>
            </a:r>
            <a:endParaRPr lang="zh-CN" altLang="en-US" sz="1400"/>
          </a:p>
          <a:p>
            <a:r>
              <a:rPr lang="en-US" altLang="zh-CN" sz="1400"/>
              <a:t>2</a:t>
            </a:r>
            <a:r>
              <a:rPr lang="zh-CN" altLang="en-US" sz="1400"/>
              <a:t>、</a:t>
            </a:r>
            <a:r>
              <a:rPr lang="zh-CN" altLang="en-US" sz="1400" b="1">
                <a:effectLst>
                  <a:outerShdw blurRad="38100" dist="38100" dir="2700000" algn="tl">
                    <a:srgbClr val="000000">
                      <a:alpha val="43137"/>
                    </a:srgbClr>
                  </a:outerShdw>
                </a:effectLst>
              </a:rPr>
              <a:t>签到奖励</a:t>
            </a:r>
            <a:r>
              <a:rPr lang="zh-CN" altLang="en-US" sz="1400"/>
              <a:t>：每日签到奖励：贡献者每日签到可获得 10 积分，积分可用于兑换各种奖励（如技术书籍、项目周边产品、在线课程优惠券等）。</a:t>
            </a:r>
            <a:endParaRPr lang="zh-CN" altLang="en-US" sz="1400"/>
          </a:p>
          <a:p>
            <a:r>
              <a:rPr lang="zh-CN" altLang="en-US" sz="1400"/>
              <a:t>签到里程碑奖励：当贡献者在一个月内累计签到达到 10 天，可获得 “活跃探索者” 电子徽章，徽章将展示在其个人资料页面，彰显其活跃度。</a:t>
            </a:r>
            <a:endParaRPr lang="zh-CN" altLang="en-US" sz="1400"/>
          </a:p>
          <a:p>
            <a:r>
              <a:rPr lang="zh-CN" altLang="en-US" sz="1400"/>
              <a:t>累计签到 15 天，可解锁 “勤奋之星” 称号，在社区内的个人昵称旁显示该称号，获得其他成员的认可和尊重。</a:t>
            </a:r>
            <a:endParaRPr lang="zh-CN" altLang="en-US" sz="1400"/>
          </a:p>
          <a:p>
            <a:r>
              <a:rPr lang="zh-CN" altLang="en-US" sz="1400"/>
              <a:t>累计签到 25 天及以上，除了获得上述徽章和称号外，还可获得一张价值 50 元的在线技术学习平台礼品卡，助力其技术提升。</a:t>
            </a:r>
            <a:endParaRPr lang="zh-CN" altLang="en-US" sz="1400"/>
          </a:p>
          <a:p>
            <a:r>
              <a:rPr lang="en-US" altLang="zh-CN" sz="1400"/>
              <a:t>3</a:t>
            </a:r>
            <a:r>
              <a:rPr lang="zh-CN" altLang="en-US" sz="1400"/>
              <a:t>、</a:t>
            </a:r>
            <a:r>
              <a:rPr lang="zh-CN" altLang="en-US" sz="1400" b="1">
                <a:effectLst>
                  <a:outerShdw blurRad="38100" dist="38100" dir="2700000" algn="tl">
                    <a:srgbClr val="000000">
                      <a:alpha val="43137"/>
                    </a:srgbClr>
                  </a:outerShdw>
                </a:effectLst>
              </a:rPr>
              <a:t>特殊签到日</a:t>
            </a:r>
            <a:r>
              <a:rPr lang="zh-CN" altLang="en-US" sz="1400"/>
              <a:t>：在项目的重要里程碑日（如项目发布新版本、达成重要目标等）设置双倍积分签到奖励，鼓励贡献者在关键时期保持活跃。</a:t>
            </a:r>
            <a:endParaRPr lang="zh-CN" altLang="en-US" sz="1400"/>
          </a:p>
          <a:p>
            <a:r>
              <a:rPr lang="zh-CN" altLang="en-US" sz="1400"/>
              <a:t>每月设定一个 “主题签到日”，如 “技术分享日”，贡献者在当天签到后需分享一篇与项目相关的技术文章或经验心得，审核通过后可获得 30 积分奖励，同时其分享内容将在社区的 “技术专栏” 展示，增加其个人影响力。</a:t>
            </a:r>
            <a:endParaRPr lang="zh-CN" altLang="en-US" sz="1400"/>
          </a:p>
        </p:txBody>
      </p:sp>
      <p:sp>
        <p:nvSpPr>
          <p:cNvPr id="15" name="矩形 14"/>
          <p:cNvSpPr/>
          <p:nvPr/>
        </p:nvSpPr>
        <p:spPr>
          <a:xfrm>
            <a:off x="-139700" y="635"/>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6" name="Text 1"/>
          <p:cNvSpPr/>
          <p:nvPr/>
        </p:nvSpPr>
        <p:spPr>
          <a:xfrm>
            <a:off x="331470" y="200660"/>
            <a:ext cx="8001000" cy="400050"/>
          </a:xfrm>
          <a:prstGeom prst="rect">
            <a:avLst/>
          </a:prstGeom>
          <a:noFill/>
        </p:spPr>
        <p:txBody>
          <a:bodyPr vert="horz" wrap="square" lIns="0" tIns="0" rIns="0" bIns="0" rtlCol="0" anchor="ctr"/>
          <a:p>
            <a:pPr marL="0" indent="0" algn="l">
              <a:lnSpc>
                <a:spcPts val="3150"/>
              </a:lnSpc>
              <a:buNone/>
            </a:pPr>
            <a:r>
              <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02 创新点2---</a:t>
            </a:r>
            <a:r>
              <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个性化激励</a:t>
            </a:r>
            <a:r>
              <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方案</a:t>
            </a:r>
            <a:endPar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11" name="文本框 10"/>
          <p:cNvSpPr txBox="1"/>
          <p:nvPr/>
        </p:nvSpPr>
        <p:spPr>
          <a:xfrm>
            <a:off x="294005" y="789940"/>
            <a:ext cx="4572000" cy="398780"/>
          </a:xfrm>
          <a:prstGeom prst="rect">
            <a:avLst/>
          </a:prstGeom>
          <a:noFill/>
        </p:spPr>
        <p:txBody>
          <a:bodyPr wrap="square" rtlCol="0" anchor="t">
            <a:spAutoFit/>
          </a:bodyPr>
          <a:p>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0</a:t>
            </a:r>
            <a:r>
              <a:rPr lang="en-US" altLang="zh-CN"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1</a:t>
            </a: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    活跃度趋势导向激励</a:t>
            </a:r>
            <a:endPar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707390" y="2117090"/>
            <a:ext cx="2103120" cy="645795"/>
          </a:xfrm>
        </p:spPr>
        <p:txBody>
          <a:bodyPr>
            <a:normAutofit/>
          </a:bodyPr>
          <a:lstStyle/>
          <a:p>
            <a:r>
              <a:rPr lang="zh-CN" altLang="en-US"/>
              <a:t>目录</a:t>
            </a:r>
            <a:endParaRPr lang="zh-CN" altLang="en-US"/>
          </a:p>
        </p:txBody>
      </p:sp>
      <p:sp>
        <p:nvSpPr>
          <p:cNvPr id="12" name="任意多边形: 形状 11"/>
          <p:cNvSpPr/>
          <p:nvPr>
            <p:custDataLst>
              <p:tags r:id="rId2"/>
            </p:custDataLst>
          </p:nvPr>
        </p:nvSpPr>
        <p:spPr>
          <a:xfrm>
            <a:off x="1256542" y="2798459"/>
            <a:ext cx="1061321" cy="158064"/>
          </a:xfrm>
          <a:custGeom>
            <a:avLst/>
            <a:gdLst/>
            <a:ahLst/>
            <a:cxnLst/>
            <a:rect l="l" t="t" r="r" b="b"/>
            <a:pathLst>
              <a:path w="1276226" h="190070">
                <a:moveTo>
                  <a:pt x="247822" y="19288"/>
                </a:moveTo>
                <a:cubicBezTo>
                  <a:pt x="237877" y="19288"/>
                  <a:pt x="229048" y="21088"/>
                  <a:pt x="221333" y="24689"/>
                </a:cubicBezTo>
                <a:cubicBezTo>
                  <a:pt x="213617" y="28289"/>
                  <a:pt x="207059" y="33390"/>
                  <a:pt x="201659" y="39991"/>
                </a:cubicBezTo>
                <a:cubicBezTo>
                  <a:pt x="196258" y="46592"/>
                  <a:pt x="192143" y="54564"/>
                  <a:pt x="189314" y="63908"/>
                </a:cubicBezTo>
                <a:cubicBezTo>
                  <a:pt x="186485" y="73252"/>
                  <a:pt x="185071" y="83668"/>
                  <a:pt x="185071" y="95155"/>
                </a:cubicBezTo>
                <a:cubicBezTo>
                  <a:pt x="185071" y="106642"/>
                  <a:pt x="186485" y="117015"/>
                  <a:pt x="189314" y="126273"/>
                </a:cubicBezTo>
                <a:cubicBezTo>
                  <a:pt x="192143" y="135531"/>
                  <a:pt x="196258" y="143461"/>
                  <a:pt x="201659" y="150062"/>
                </a:cubicBezTo>
                <a:cubicBezTo>
                  <a:pt x="207059" y="156663"/>
                  <a:pt x="213617" y="161763"/>
                  <a:pt x="221333" y="165364"/>
                </a:cubicBezTo>
                <a:cubicBezTo>
                  <a:pt x="229048" y="168964"/>
                  <a:pt x="237877" y="170764"/>
                  <a:pt x="247822" y="170764"/>
                </a:cubicBezTo>
                <a:cubicBezTo>
                  <a:pt x="257766" y="170764"/>
                  <a:pt x="266638" y="168964"/>
                  <a:pt x="274439" y="165364"/>
                </a:cubicBezTo>
                <a:cubicBezTo>
                  <a:pt x="282240" y="161763"/>
                  <a:pt x="288841" y="156663"/>
                  <a:pt x="294242" y="150062"/>
                </a:cubicBezTo>
                <a:cubicBezTo>
                  <a:pt x="299642" y="143461"/>
                  <a:pt x="303757" y="135531"/>
                  <a:pt x="306586" y="126273"/>
                </a:cubicBezTo>
                <a:cubicBezTo>
                  <a:pt x="309415" y="117015"/>
                  <a:pt x="310829" y="106642"/>
                  <a:pt x="310829" y="95155"/>
                </a:cubicBezTo>
                <a:cubicBezTo>
                  <a:pt x="310829" y="83668"/>
                  <a:pt x="309415" y="73252"/>
                  <a:pt x="306586" y="63908"/>
                </a:cubicBezTo>
                <a:cubicBezTo>
                  <a:pt x="303757" y="54564"/>
                  <a:pt x="299642" y="46592"/>
                  <a:pt x="294242" y="39991"/>
                </a:cubicBezTo>
                <a:cubicBezTo>
                  <a:pt x="288841" y="33390"/>
                  <a:pt x="282240" y="28289"/>
                  <a:pt x="274439" y="24689"/>
                </a:cubicBezTo>
                <a:cubicBezTo>
                  <a:pt x="266638" y="21088"/>
                  <a:pt x="257766" y="19288"/>
                  <a:pt x="247822" y="19288"/>
                </a:cubicBezTo>
                <a:close/>
                <a:moveTo>
                  <a:pt x="1004764" y="2058"/>
                </a:moveTo>
                <a:lnTo>
                  <a:pt x="1134123" y="2058"/>
                </a:lnTo>
                <a:cubicBezTo>
                  <a:pt x="1136180" y="2058"/>
                  <a:pt x="1137723" y="3086"/>
                  <a:pt x="1138752" y="5144"/>
                </a:cubicBezTo>
                <a:cubicBezTo>
                  <a:pt x="1139781" y="7201"/>
                  <a:pt x="1140295" y="9430"/>
                  <a:pt x="1140295" y="11830"/>
                </a:cubicBezTo>
                <a:cubicBezTo>
                  <a:pt x="1140295" y="14230"/>
                  <a:pt x="1139781" y="16416"/>
                  <a:pt x="1138752" y="18388"/>
                </a:cubicBezTo>
                <a:cubicBezTo>
                  <a:pt x="1137723" y="20360"/>
                  <a:pt x="1136180" y="21346"/>
                  <a:pt x="1134123" y="21346"/>
                </a:cubicBezTo>
                <a:lnTo>
                  <a:pt x="1080631" y="21346"/>
                </a:lnTo>
                <a:lnTo>
                  <a:pt x="1080631" y="180794"/>
                </a:lnTo>
                <a:cubicBezTo>
                  <a:pt x="1080631" y="183194"/>
                  <a:pt x="1079473" y="185038"/>
                  <a:pt x="1077159" y="186323"/>
                </a:cubicBezTo>
                <a:cubicBezTo>
                  <a:pt x="1074844" y="187609"/>
                  <a:pt x="1072229" y="188252"/>
                  <a:pt x="1069315" y="188252"/>
                </a:cubicBezTo>
                <a:cubicBezTo>
                  <a:pt x="1066572" y="188252"/>
                  <a:pt x="1064043" y="187609"/>
                  <a:pt x="1061728" y="186323"/>
                </a:cubicBezTo>
                <a:cubicBezTo>
                  <a:pt x="1059414" y="185038"/>
                  <a:pt x="1058256" y="183194"/>
                  <a:pt x="1058256" y="180794"/>
                </a:cubicBezTo>
                <a:lnTo>
                  <a:pt x="1058256" y="21346"/>
                </a:lnTo>
                <a:lnTo>
                  <a:pt x="1004764" y="21346"/>
                </a:lnTo>
                <a:cubicBezTo>
                  <a:pt x="1002535" y="21346"/>
                  <a:pt x="1000906" y="20360"/>
                  <a:pt x="999878" y="18388"/>
                </a:cubicBezTo>
                <a:cubicBezTo>
                  <a:pt x="998849" y="16416"/>
                  <a:pt x="998334" y="14230"/>
                  <a:pt x="998334" y="11830"/>
                </a:cubicBezTo>
                <a:cubicBezTo>
                  <a:pt x="998334" y="9430"/>
                  <a:pt x="998849" y="7201"/>
                  <a:pt x="999878" y="5144"/>
                </a:cubicBezTo>
                <a:cubicBezTo>
                  <a:pt x="1000906" y="3086"/>
                  <a:pt x="1002535" y="2058"/>
                  <a:pt x="1004764" y="2058"/>
                </a:cubicBezTo>
                <a:close/>
                <a:moveTo>
                  <a:pt x="847963" y="2058"/>
                </a:moveTo>
                <a:lnTo>
                  <a:pt x="849506" y="2058"/>
                </a:lnTo>
                <a:cubicBezTo>
                  <a:pt x="852935" y="2058"/>
                  <a:pt x="855593" y="2786"/>
                  <a:pt x="857479" y="4243"/>
                </a:cubicBezTo>
                <a:cubicBezTo>
                  <a:pt x="859365" y="5701"/>
                  <a:pt x="860993" y="7544"/>
                  <a:pt x="862365" y="9773"/>
                </a:cubicBezTo>
                <a:lnTo>
                  <a:pt x="961378" y="153791"/>
                </a:lnTo>
                <a:lnTo>
                  <a:pt x="961378" y="9258"/>
                </a:lnTo>
                <a:cubicBezTo>
                  <a:pt x="961378" y="6858"/>
                  <a:pt x="962492" y="5058"/>
                  <a:pt x="964721" y="3858"/>
                </a:cubicBezTo>
                <a:cubicBezTo>
                  <a:pt x="966950" y="2658"/>
                  <a:pt x="969436" y="2058"/>
                  <a:pt x="972179" y="2058"/>
                </a:cubicBezTo>
                <a:cubicBezTo>
                  <a:pt x="974751" y="2058"/>
                  <a:pt x="977194" y="2658"/>
                  <a:pt x="979508" y="3858"/>
                </a:cubicBezTo>
                <a:cubicBezTo>
                  <a:pt x="981823" y="5058"/>
                  <a:pt x="982980" y="6858"/>
                  <a:pt x="982980" y="9258"/>
                </a:cubicBezTo>
                <a:lnTo>
                  <a:pt x="982980" y="177708"/>
                </a:lnTo>
                <a:cubicBezTo>
                  <a:pt x="982980" y="184737"/>
                  <a:pt x="979123" y="188252"/>
                  <a:pt x="971407" y="188252"/>
                </a:cubicBezTo>
                <a:lnTo>
                  <a:pt x="969864" y="188252"/>
                </a:lnTo>
                <a:cubicBezTo>
                  <a:pt x="966435" y="188252"/>
                  <a:pt x="963778" y="187524"/>
                  <a:pt x="961892" y="186066"/>
                </a:cubicBezTo>
                <a:cubicBezTo>
                  <a:pt x="960006" y="184609"/>
                  <a:pt x="958377" y="182680"/>
                  <a:pt x="957005" y="180280"/>
                </a:cubicBezTo>
                <a:lnTo>
                  <a:pt x="857993" y="36262"/>
                </a:lnTo>
                <a:lnTo>
                  <a:pt x="857993" y="181051"/>
                </a:lnTo>
                <a:cubicBezTo>
                  <a:pt x="857993" y="183452"/>
                  <a:pt x="856879" y="185252"/>
                  <a:pt x="854650" y="186452"/>
                </a:cubicBezTo>
                <a:cubicBezTo>
                  <a:pt x="852421" y="187652"/>
                  <a:pt x="849935" y="188252"/>
                  <a:pt x="847192" y="188252"/>
                </a:cubicBezTo>
                <a:cubicBezTo>
                  <a:pt x="844620" y="188252"/>
                  <a:pt x="842177" y="187652"/>
                  <a:pt x="839862" y="186452"/>
                </a:cubicBezTo>
                <a:cubicBezTo>
                  <a:pt x="837548" y="185252"/>
                  <a:pt x="836390" y="183452"/>
                  <a:pt x="836390" y="181051"/>
                </a:cubicBezTo>
                <a:lnTo>
                  <a:pt x="836390" y="12345"/>
                </a:lnTo>
                <a:cubicBezTo>
                  <a:pt x="836390" y="5486"/>
                  <a:pt x="840248" y="2058"/>
                  <a:pt x="847963" y="2058"/>
                </a:cubicBezTo>
                <a:close/>
                <a:moveTo>
                  <a:pt x="702250" y="2058"/>
                </a:moveTo>
                <a:lnTo>
                  <a:pt x="801777" y="2058"/>
                </a:lnTo>
                <a:cubicBezTo>
                  <a:pt x="804005" y="2058"/>
                  <a:pt x="805591" y="3043"/>
                  <a:pt x="806534" y="5015"/>
                </a:cubicBezTo>
                <a:cubicBezTo>
                  <a:pt x="807477" y="6987"/>
                  <a:pt x="807949" y="9173"/>
                  <a:pt x="807949" y="11573"/>
                </a:cubicBezTo>
                <a:cubicBezTo>
                  <a:pt x="807949" y="13973"/>
                  <a:pt x="807434" y="16202"/>
                  <a:pt x="806406" y="18260"/>
                </a:cubicBezTo>
                <a:cubicBezTo>
                  <a:pt x="805377" y="20317"/>
                  <a:pt x="803834" y="21346"/>
                  <a:pt x="801777" y="21346"/>
                </a:cubicBezTo>
                <a:lnTo>
                  <a:pt x="706365" y="21346"/>
                </a:lnTo>
                <a:lnTo>
                  <a:pt x="706365" y="84354"/>
                </a:lnTo>
                <a:lnTo>
                  <a:pt x="794576" y="84354"/>
                </a:lnTo>
                <a:cubicBezTo>
                  <a:pt x="796805" y="84354"/>
                  <a:pt x="798433" y="85339"/>
                  <a:pt x="799462" y="87311"/>
                </a:cubicBezTo>
                <a:cubicBezTo>
                  <a:pt x="800491" y="89283"/>
                  <a:pt x="801005" y="91469"/>
                  <a:pt x="801005" y="93869"/>
                </a:cubicBezTo>
                <a:cubicBezTo>
                  <a:pt x="801005" y="96269"/>
                  <a:pt x="800534" y="98498"/>
                  <a:pt x="799591" y="100556"/>
                </a:cubicBezTo>
                <a:cubicBezTo>
                  <a:pt x="798648" y="102613"/>
                  <a:pt x="796976" y="103642"/>
                  <a:pt x="794576" y="103642"/>
                </a:cubicBezTo>
                <a:lnTo>
                  <a:pt x="706365" y="103642"/>
                </a:lnTo>
                <a:lnTo>
                  <a:pt x="706365" y="168964"/>
                </a:lnTo>
                <a:lnTo>
                  <a:pt x="803577" y="168964"/>
                </a:lnTo>
                <a:cubicBezTo>
                  <a:pt x="805634" y="168964"/>
                  <a:pt x="807177" y="169950"/>
                  <a:pt x="808206" y="171922"/>
                </a:cubicBezTo>
                <a:cubicBezTo>
                  <a:pt x="809235" y="173893"/>
                  <a:pt x="809749" y="176079"/>
                  <a:pt x="809749" y="178480"/>
                </a:cubicBezTo>
                <a:cubicBezTo>
                  <a:pt x="809749" y="180880"/>
                  <a:pt x="809278" y="183109"/>
                  <a:pt x="808334" y="185166"/>
                </a:cubicBezTo>
                <a:cubicBezTo>
                  <a:pt x="807392" y="187224"/>
                  <a:pt x="805806" y="188252"/>
                  <a:pt x="803577" y="188252"/>
                </a:cubicBezTo>
                <a:lnTo>
                  <a:pt x="702250" y="188252"/>
                </a:lnTo>
                <a:cubicBezTo>
                  <a:pt x="695563" y="188252"/>
                  <a:pt x="690848" y="186838"/>
                  <a:pt x="688105" y="184009"/>
                </a:cubicBezTo>
                <a:cubicBezTo>
                  <a:pt x="685362" y="181180"/>
                  <a:pt x="683990" y="176422"/>
                  <a:pt x="683990" y="169736"/>
                </a:cubicBezTo>
                <a:lnTo>
                  <a:pt x="683990" y="20317"/>
                </a:lnTo>
                <a:cubicBezTo>
                  <a:pt x="683990" y="13630"/>
                  <a:pt x="685362" y="8916"/>
                  <a:pt x="688105" y="6172"/>
                </a:cubicBezTo>
                <a:cubicBezTo>
                  <a:pt x="690848" y="3429"/>
                  <a:pt x="695563" y="2058"/>
                  <a:pt x="702250" y="2058"/>
                </a:cubicBezTo>
                <a:close/>
                <a:moveTo>
                  <a:pt x="528514" y="2058"/>
                </a:moveTo>
                <a:lnTo>
                  <a:pt x="657873" y="2058"/>
                </a:lnTo>
                <a:cubicBezTo>
                  <a:pt x="659930" y="2058"/>
                  <a:pt x="661473" y="3086"/>
                  <a:pt x="662502" y="5144"/>
                </a:cubicBezTo>
                <a:cubicBezTo>
                  <a:pt x="663531" y="7201"/>
                  <a:pt x="664045" y="9430"/>
                  <a:pt x="664045" y="11830"/>
                </a:cubicBezTo>
                <a:cubicBezTo>
                  <a:pt x="664045" y="14230"/>
                  <a:pt x="663531" y="16416"/>
                  <a:pt x="662502" y="18388"/>
                </a:cubicBezTo>
                <a:cubicBezTo>
                  <a:pt x="661473" y="20360"/>
                  <a:pt x="659930" y="21346"/>
                  <a:pt x="657873" y="21346"/>
                </a:cubicBezTo>
                <a:lnTo>
                  <a:pt x="604380" y="21346"/>
                </a:lnTo>
                <a:lnTo>
                  <a:pt x="604380" y="180794"/>
                </a:lnTo>
                <a:cubicBezTo>
                  <a:pt x="604380" y="183194"/>
                  <a:pt x="603223" y="185038"/>
                  <a:pt x="600909" y="186323"/>
                </a:cubicBezTo>
                <a:cubicBezTo>
                  <a:pt x="598594" y="187609"/>
                  <a:pt x="595980" y="188252"/>
                  <a:pt x="593065" y="188252"/>
                </a:cubicBezTo>
                <a:cubicBezTo>
                  <a:pt x="590322" y="188252"/>
                  <a:pt x="587793" y="187609"/>
                  <a:pt x="585478" y="186323"/>
                </a:cubicBezTo>
                <a:cubicBezTo>
                  <a:pt x="583164" y="185038"/>
                  <a:pt x="582006" y="183194"/>
                  <a:pt x="582006" y="180794"/>
                </a:cubicBezTo>
                <a:lnTo>
                  <a:pt x="582006" y="21346"/>
                </a:lnTo>
                <a:lnTo>
                  <a:pt x="528514" y="21346"/>
                </a:lnTo>
                <a:cubicBezTo>
                  <a:pt x="526285" y="21346"/>
                  <a:pt x="524656" y="20360"/>
                  <a:pt x="523628" y="18388"/>
                </a:cubicBezTo>
                <a:cubicBezTo>
                  <a:pt x="522599" y="16416"/>
                  <a:pt x="522084" y="14230"/>
                  <a:pt x="522084" y="11830"/>
                </a:cubicBezTo>
                <a:cubicBezTo>
                  <a:pt x="522084" y="9430"/>
                  <a:pt x="522599" y="7201"/>
                  <a:pt x="523628" y="5144"/>
                </a:cubicBezTo>
                <a:cubicBezTo>
                  <a:pt x="524656" y="3086"/>
                  <a:pt x="526285" y="2058"/>
                  <a:pt x="528514" y="2058"/>
                </a:cubicBezTo>
                <a:close/>
                <a:moveTo>
                  <a:pt x="371713" y="2058"/>
                </a:moveTo>
                <a:lnTo>
                  <a:pt x="373256" y="2058"/>
                </a:lnTo>
                <a:cubicBezTo>
                  <a:pt x="376685" y="2058"/>
                  <a:pt x="379343" y="2786"/>
                  <a:pt x="381229" y="4243"/>
                </a:cubicBezTo>
                <a:cubicBezTo>
                  <a:pt x="383115" y="5701"/>
                  <a:pt x="384744" y="7544"/>
                  <a:pt x="386115" y="9773"/>
                </a:cubicBezTo>
                <a:lnTo>
                  <a:pt x="485127" y="153791"/>
                </a:lnTo>
                <a:lnTo>
                  <a:pt x="485127" y="9258"/>
                </a:lnTo>
                <a:cubicBezTo>
                  <a:pt x="485127" y="6858"/>
                  <a:pt x="486242" y="5058"/>
                  <a:pt x="488471" y="3858"/>
                </a:cubicBezTo>
                <a:cubicBezTo>
                  <a:pt x="490700" y="2658"/>
                  <a:pt x="493186" y="2058"/>
                  <a:pt x="495929" y="2058"/>
                </a:cubicBezTo>
                <a:cubicBezTo>
                  <a:pt x="498501" y="2058"/>
                  <a:pt x="500944" y="2658"/>
                  <a:pt x="503258" y="3858"/>
                </a:cubicBezTo>
                <a:cubicBezTo>
                  <a:pt x="505573" y="5058"/>
                  <a:pt x="506730" y="6858"/>
                  <a:pt x="506730" y="9258"/>
                </a:cubicBezTo>
                <a:lnTo>
                  <a:pt x="506730" y="177708"/>
                </a:lnTo>
                <a:cubicBezTo>
                  <a:pt x="506730" y="184737"/>
                  <a:pt x="502873" y="188252"/>
                  <a:pt x="495157" y="188252"/>
                </a:cubicBezTo>
                <a:lnTo>
                  <a:pt x="493614" y="188252"/>
                </a:lnTo>
                <a:cubicBezTo>
                  <a:pt x="490185" y="188252"/>
                  <a:pt x="487528" y="187524"/>
                  <a:pt x="485642" y="186066"/>
                </a:cubicBezTo>
                <a:cubicBezTo>
                  <a:pt x="483756" y="184609"/>
                  <a:pt x="482127" y="182680"/>
                  <a:pt x="480756" y="180280"/>
                </a:cubicBezTo>
                <a:lnTo>
                  <a:pt x="381743" y="36262"/>
                </a:lnTo>
                <a:lnTo>
                  <a:pt x="381743" y="181051"/>
                </a:lnTo>
                <a:cubicBezTo>
                  <a:pt x="381743" y="183452"/>
                  <a:pt x="380629" y="185252"/>
                  <a:pt x="378400" y="186452"/>
                </a:cubicBezTo>
                <a:cubicBezTo>
                  <a:pt x="376171" y="187652"/>
                  <a:pt x="373685" y="188252"/>
                  <a:pt x="370942" y="188252"/>
                </a:cubicBezTo>
                <a:cubicBezTo>
                  <a:pt x="368370" y="188252"/>
                  <a:pt x="365927" y="187652"/>
                  <a:pt x="363612" y="186452"/>
                </a:cubicBezTo>
                <a:cubicBezTo>
                  <a:pt x="361298" y="185252"/>
                  <a:pt x="360140" y="183452"/>
                  <a:pt x="360140" y="181051"/>
                </a:cubicBezTo>
                <a:lnTo>
                  <a:pt x="360140" y="12345"/>
                </a:lnTo>
                <a:cubicBezTo>
                  <a:pt x="360140" y="5486"/>
                  <a:pt x="363998" y="2058"/>
                  <a:pt x="371713" y="2058"/>
                </a:cubicBezTo>
                <a:close/>
                <a:moveTo>
                  <a:pt x="1214504" y="0"/>
                </a:moveTo>
                <a:cubicBezTo>
                  <a:pt x="1222734" y="0"/>
                  <a:pt x="1231049" y="1029"/>
                  <a:pt x="1239450" y="3086"/>
                </a:cubicBezTo>
                <a:cubicBezTo>
                  <a:pt x="1247851" y="5144"/>
                  <a:pt x="1254967" y="7801"/>
                  <a:pt x="1260796" y="11059"/>
                </a:cubicBezTo>
                <a:cubicBezTo>
                  <a:pt x="1266111" y="13802"/>
                  <a:pt x="1268768" y="17402"/>
                  <a:pt x="1268768" y="21860"/>
                </a:cubicBezTo>
                <a:cubicBezTo>
                  <a:pt x="1268768" y="25460"/>
                  <a:pt x="1267868" y="28204"/>
                  <a:pt x="1266068" y="30090"/>
                </a:cubicBezTo>
                <a:cubicBezTo>
                  <a:pt x="1264268" y="31976"/>
                  <a:pt x="1261653" y="32490"/>
                  <a:pt x="1258224" y="31633"/>
                </a:cubicBezTo>
                <a:cubicBezTo>
                  <a:pt x="1254795" y="30261"/>
                  <a:pt x="1251495" y="28847"/>
                  <a:pt x="1248323" y="27389"/>
                </a:cubicBezTo>
                <a:cubicBezTo>
                  <a:pt x="1245151" y="25932"/>
                  <a:pt x="1241936" y="24603"/>
                  <a:pt x="1238679" y="23403"/>
                </a:cubicBezTo>
                <a:cubicBezTo>
                  <a:pt x="1235421" y="22203"/>
                  <a:pt x="1231949" y="21217"/>
                  <a:pt x="1228263" y="20446"/>
                </a:cubicBezTo>
                <a:cubicBezTo>
                  <a:pt x="1224577" y="19674"/>
                  <a:pt x="1220419" y="19288"/>
                  <a:pt x="1215790" y="19288"/>
                </a:cubicBezTo>
                <a:cubicBezTo>
                  <a:pt x="1210647" y="19288"/>
                  <a:pt x="1205846" y="19888"/>
                  <a:pt x="1201388" y="21088"/>
                </a:cubicBezTo>
                <a:cubicBezTo>
                  <a:pt x="1196931" y="22289"/>
                  <a:pt x="1192988" y="24089"/>
                  <a:pt x="1189558" y="26489"/>
                </a:cubicBezTo>
                <a:cubicBezTo>
                  <a:pt x="1186129" y="28889"/>
                  <a:pt x="1183429" y="32018"/>
                  <a:pt x="1181457" y="35876"/>
                </a:cubicBezTo>
                <a:cubicBezTo>
                  <a:pt x="1179486" y="39734"/>
                  <a:pt x="1178500" y="44234"/>
                  <a:pt x="1178500" y="49378"/>
                </a:cubicBezTo>
                <a:cubicBezTo>
                  <a:pt x="1178500" y="55550"/>
                  <a:pt x="1179872" y="60479"/>
                  <a:pt x="1182615" y="64165"/>
                </a:cubicBezTo>
                <a:cubicBezTo>
                  <a:pt x="1185358" y="67851"/>
                  <a:pt x="1188958" y="70938"/>
                  <a:pt x="1193416" y="73424"/>
                </a:cubicBezTo>
                <a:cubicBezTo>
                  <a:pt x="1197874" y="75910"/>
                  <a:pt x="1202932" y="78010"/>
                  <a:pt x="1208589" y="79724"/>
                </a:cubicBezTo>
                <a:cubicBezTo>
                  <a:pt x="1214247" y="81439"/>
                  <a:pt x="1220076" y="83325"/>
                  <a:pt x="1226077" y="85382"/>
                </a:cubicBezTo>
                <a:cubicBezTo>
                  <a:pt x="1232764" y="87783"/>
                  <a:pt x="1239107" y="90526"/>
                  <a:pt x="1245108" y="93612"/>
                </a:cubicBezTo>
                <a:cubicBezTo>
                  <a:pt x="1251109" y="96698"/>
                  <a:pt x="1256424" y="100427"/>
                  <a:pt x="1261053" y="104799"/>
                </a:cubicBezTo>
                <a:cubicBezTo>
                  <a:pt x="1265682" y="109171"/>
                  <a:pt x="1269368" y="114314"/>
                  <a:pt x="1272112" y="120229"/>
                </a:cubicBezTo>
                <a:cubicBezTo>
                  <a:pt x="1274855" y="126144"/>
                  <a:pt x="1276226" y="132960"/>
                  <a:pt x="1276226" y="140675"/>
                </a:cubicBezTo>
                <a:cubicBezTo>
                  <a:pt x="1276226" y="148390"/>
                  <a:pt x="1274726" y="155334"/>
                  <a:pt x="1271726" y="161506"/>
                </a:cubicBezTo>
                <a:cubicBezTo>
                  <a:pt x="1268725" y="167678"/>
                  <a:pt x="1264525" y="172865"/>
                  <a:pt x="1259124" y="177065"/>
                </a:cubicBezTo>
                <a:cubicBezTo>
                  <a:pt x="1253723" y="181266"/>
                  <a:pt x="1247208" y="184480"/>
                  <a:pt x="1239579" y="186709"/>
                </a:cubicBezTo>
                <a:cubicBezTo>
                  <a:pt x="1231949" y="188938"/>
                  <a:pt x="1223506" y="190052"/>
                  <a:pt x="1214247" y="190052"/>
                </a:cubicBezTo>
                <a:cubicBezTo>
                  <a:pt x="1204989" y="190052"/>
                  <a:pt x="1196202" y="188895"/>
                  <a:pt x="1187887" y="186581"/>
                </a:cubicBezTo>
                <a:cubicBezTo>
                  <a:pt x="1179571" y="184266"/>
                  <a:pt x="1171642" y="181137"/>
                  <a:pt x="1164098" y="177194"/>
                </a:cubicBezTo>
                <a:cubicBezTo>
                  <a:pt x="1161183" y="175822"/>
                  <a:pt x="1159212" y="174236"/>
                  <a:pt x="1158183" y="172436"/>
                </a:cubicBezTo>
                <a:cubicBezTo>
                  <a:pt x="1157154" y="170636"/>
                  <a:pt x="1156640" y="168364"/>
                  <a:pt x="1156640" y="165621"/>
                </a:cubicBezTo>
                <a:cubicBezTo>
                  <a:pt x="1156640" y="164078"/>
                  <a:pt x="1156811" y="162706"/>
                  <a:pt x="1157154" y="161506"/>
                </a:cubicBezTo>
                <a:cubicBezTo>
                  <a:pt x="1157497" y="160306"/>
                  <a:pt x="1157926" y="159191"/>
                  <a:pt x="1158440" y="158163"/>
                </a:cubicBezTo>
                <a:cubicBezTo>
                  <a:pt x="1159812" y="155420"/>
                  <a:pt x="1161955" y="154048"/>
                  <a:pt x="1164870" y="154048"/>
                </a:cubicBezTo>
                <a:cubicBezTo>
                  <a:pt x="1166927" y="154048"/>
                  <a:pt x="1169113" y="154948"/>
                  <a:pt x="1171428" y="156748"/>
                </a:cubicBezTo>
                <a:cubicBezTo>
                  <a:pt x="1173742" y="158548"/>
                  <a:pt x="1176700" y="160477"/>
                  <a:pt x="1180300" y="162535"/>
                </a:cubicBezTo>
                <a:cubicBezTo>
                  <a:pt x="1183901" y="164592"/>
                  <a:pt x="1188315" y="166478"/>
                  <a:pt x="1193545" y="168193"/>
                </a:cubicBezTo>
                <a:cubicBezTo>
                  <a:pt x="1198774" y="169907"/>
                  <a:pt x="1205160" y="170764"/>
                  <a:pt x="1212704" y="170764"/>
                </a:cubicBezTo>
                <a:cubicBezTo>
                  <a:pt x="1218362" y="170764"/>
                  <a:pt x="1223634" y="170164"/>
                  <a:pt x="1228520" y="168964"/>
                </a:cubicBezTo>
                <a:cubicBezTo>
                  <a:pt x="1233407" y="167764"/>
                  <a:pt x="1237650" y="165921"/>
                  <a:pt x="1241251" y="163435"/>
                </a:cubicBezTo>
                <a:cubicBezTo>
                  <a:pt x="1244851" y="160949"/>
                  <a:pt x="1247680" y="157820"/>
                  <a:pt x="1249737" y="154048"/>
                </a:cubicBezTo>
                <a:cubicBezTo>
                  <a:pt x="1251795" y="150276"/>
                  <a:pt x="1252823" y="145904"/>
                  <a:pt x="1252823" y="140932"/>
                </a:cubicBezTo>
                <a:cubicBezTo>
                  <a:pt x="1252823" y="134760"/>
                  <a:pt x="1251538" y="129531"/>
                  <a:pt x="1248966" y="125244"/>
                </a:cubicBezTo>
                <a:cubicBezTo>
                  <a:pt x="1246394" y="120958"/>
                  <a:pt x="1242965" y="117229"/>
                  <a:pt x="1238679" y="114057"/>
                </a:cubicBezTo>
                <a:cubicBezTo>
                  <a:pt x="1234393" y="110885"/>
                  <a:pt x="1229463" y="108185"/>
                  <a:pt x="1223891" y="105956"/>
                </a:cubicBezTo>
                <a:cubicBezTo>
                  <a:pt x="1218319" y="103727"/>
                  <a:pt x="1212533" y="101670"/>
                  <a:pt x="1206532" y="99784"/>
                </a:cubicBezTo>
                <a:cubicBezTo>
                  <a:pt x="1200531" y="98070"/>
                  <a:pt x="1194488" y="96012"/>
                  <a:pt x="1188401" y="93612"/>
                </a:cubicBezTo>
                <a:cubicBezTo>
                  <a:pt x="1182315" y="91211"/>
                  <a:pt x="1176785" y="88083"/>
                  <a:pt x="1171813" y="84225"/>
                </a:cubicBezTo>
                <a:cubicBezTo>
                  <a:pt x="1166841" y="80367"/>
                  <a:pt x="1162769" y="75524"/>
                  <a:pt x="1159598" y="69695"/>
                </a:cubicBezTo>
                <a:cubicBezTo>
                  <a:pt x="1156426" y="63865"/>
                  <a:pt x="1154840" y="56664"/>
                  <a:pt x="1154840" y="48092"/>
                </a:cubicBezTo>
                <a:cubicBezTo>
                  <a:pt x="1154840" y="40377"/>
                  <a:pt x="1156469" y="33561"/>
                  <a:pt x="1159726" y="27646"/>
                </a:cubicBezTo>
                <a:cubicBezTo>
                  <a:pt x="1162984" y="21731"/>
                  <a:pt x="1167313" y="16716"/>
                  <a:pt x="1172713" y="12602"/>
                </a:cubicBezTo>
                <a:cubicBezTo>
                  <a:pt x="1178114" y="8487"/>
                  <a:pt x="1184415" y="5358"/>
                  <a:pt x="1191616" y="3215"/>
                </a:cubicBezTo>
                <a:cubicBezTo>
                  <a:pt x="1198817" y="1072"/>
                  <a:pt x="1206446" y="0"/>
                  <a:pt x="1214504" y="0"/>
                </a:cubicBezTo>
                <a:close/>
                <a:moveTo>
                  <a:pt x="247822" y="0"/>
                </a:moveTo>
                <a:cubicBezTo>
                  <a:pt x="260680" y="0"/>
                  <a:pt x="272382" y="2186"/>
                  <a:pt x="282926" y="6558"/>
                </a:cubicBezTo>
                <a:cubicBezTo>
                  <a:pt x="293470" y="10930"/>
                  <a:pt x="302514" y="17231"/>
                  <a:pt x="310058" y="25460"/>
                </a:cubicBezTo>
                <a:cubicBezTo>
                  <a:pt x="317602" y="33690"/>
                  <a:pt x="323474" y="43677"/>
                  <a:pt x="327674" y="55421"/>
                </a:cubicBezTo>
                <a:cubicBezTo>
                  <a:pt x="331875" y="67166"/>
                  <a:pt x="333975" y="80410"/>
                  <a:pt x="333975" y="95155"/>
                </a:cubicBezTo>
                <a:cubicBezTo>
                  <a:pt x="333975" y="109900"/>
                  <a:pt x="331875" y="123144"/>
                  <a:pt x="327674" y="134888"/>
                </a:cubicBezTo>
                <a:cubicBezTo>
                  <a:pt x="323474" y="146633"/>
                  <a:pt x="317602" y="156577"/>
                  <a:pt x="310058" y="164721"/>
                </a:cubicBezTo>
                <a:cubicBezTo>
                  <a:pt x="302514" y="172865"/>
                  <a:pt x="293470" y="179123"/>
                  <a:pt x="282926" y="183494"/>
                </a:cubicBezTo>
                <a:cubicBezTo>
                  <a:pt x="272382" y="187866"/>
                  <a:pt x="260680" y="190052"/>
                  <a:pt x="247822" y="190052"/>
                </a:cubicBezTo>
                <a:cubicBezTo>
                  <a:pt x="234963" y="190052"/>
                  <a:pt x="223261" y="187866"/>
                  <a:pt x="212717" y="183494"/>
                </a:cubicBezTo>
                <a:cubicBezTo>
                  <a:pt x="202173" y="179123"/>
                  <a:pt x="193129" y="172865"/>
                  <a:pt x="185585" y="164721"/>
                </a:cubicBezTo>
                <a:cubicBezTo>
                  <a:pt x="178041" y="156577"/>
                  <a:pt x="172212" y="146633"/>
                  <a:pt x="168097" y="134888"/>
                </a:cubicBezTo>
                <a:cubicBezTo>
                  <a:pt x="163983" y="123144"/>
                  <a:pt x="161925" y="109900"/>
                  <a:pt x="161925" y="95155"/>
                </a:cubicBezTo>
                <a:cubicBezTo>
                  <a:pt x="161925" y="80410"/>
                  <a:pt x="163983" y="67166"/>
                  <a:pt x="168097" y="55421"/>
                </a:cubicBezTo>
                <a:cubicBezTo>
                  <a:pt x="172212" y="43677"/>
                  <a:pt x="178041" y="33690"/>
                  <a:pt x="185585" y="25460"/>
                </a:cubicBezTo>
                <a:cubicBezTo>
                  <a:pt x="193129" y="17231"/>
                  <a:pt x="202173" y="10930"/>
                  <a:pt x="212717" y="6558"/>
                </a:cubicBezTo>
                <a:cubicBezTo>
                  <a:pt x="223261" y="2186"/>
                  <a:pt x="234963" y="0"/>
                  <a:pt x="247822" y="0"/>
                </a:cubicBezTo>
                <a:close/>
                <a:moveTo>
                  <a:pt x="91812" y="0"/>
                </a:moveTo>
                <a:cubicBezTo>
                  <a:pt x="102099" y="0"/>
                  <a:pt x="111357" y="1029"/>
                  <a:pt x="119587" y="3086"/>
                </a:cubicBezTo>
                <a:cubicBezTo>
                  <a:pt x="127816" y="5144"/>
                  <a:pt x="134245" y="7372"/>
                  <a:pt x="138875" y="9773"/>
                </a:cubicBezTo>
                <a:cubicBezTo>
                  <a:pt x="143161" y="12173"/>
                  <a:pt x="145304" y="15773"/>
                  <a:pt x="145304" y="20574"/>
                </a:cubicBezTo>
                <a:cubicBezTo>
                  <a:pt x="145304" y="22974"/>
                  <a:pt x="144790" y="25032"/>
                  <a:pt x="143761" y="26746"/>
                </a:cubicBezTo>
                <a:cubicBezTo>
                  <a:pt x="142046" y="30861"/>
                  <a:pt x="139475" y="32404"/>
                  <a:pt x="136046" y="31375"/>
                </a:cubicBezTo>
                <a:cubicBezTo>
                  <a:pt x="133817" y="30690"/>
                  <a:pt x="131417" y="29661"/>
                  <a:pt x="128845" y="28289"/>
                </a:cubicBezTo>
                <a:cubicBezTo>
                  <a:pt x="126273" y="26918"/>
                  <a:pt x="123273" y="25589"/>
                  <a:pt x="119844" y="24303"/>
                </a:cubicBezTo>
                <a:cubicBezTo>
                  <a:pt x="116415" y="23017"/>
                  <a:pt x="112428" y="21860"/>
                  <a:pt x="107885" y="20831"/>
                </a:cubicBezTo>
                <a:cubicBezTo>
                  <a:pt x="103342" y="19803"/>
                  <a:pt x="97984" y="19288"/>
                  <a:pt x="91812" y="19288"/>
                </a:cubicBezTo>
                <a:cubicBezTo>
                  <a:pt x="81353" y="19288"/>
                  <a:pt x="71881" y="21088"/>
                  <a:pt x="63394" y="24689"/>
                </a:cubicBezTo>
                <a:cubicBezTo>
                  <a:pt x="54907" y="28289"/>
                  <a:pt x="47706" y="33433"/>
                  <a:pt x="41791" y="40119"/>
                </a:cubicBezTo>
                <a:cubicBezTo>
                  <a:pt x="35876" y="46806"/>
                  <a:pt x="31290" y="54821"/>
                  <a:pt x="28032" y="64165"/>
                </a:cubicBezTo>
                <a:cubicBezTo>
                  <a:pt x="24775" y="73509"/>
                  <a:pt x="23146" y="83839"/>
                  <a:pt x="23146" y="95155"/>
                </a:cubicBezTo>
                <a:cubicBezTo>
                  <a:pt x="23146" y="106471"/>
                  <a:pt x="24775" y="116800"/>
                  <a:pt x="28032" y="126144"/>
                </a:cubicBezTo>
                <a:cubicBezTo>
                  <a:pt x="31290" y="135488"/>
                  <a:pt x="35876" y="143461"/>
                  <a:pt x="41791" y="150062"/>
                </a:cubicBezTo>
                <a:cubicBezTo>
                  <a:pt x="47706" y="156663"/>
                  <a:pt x="54907" y="161763"/>
                  <a:pt x="63394" y="165364"/>
                </a:cubicBezTo>
                <a:cubicBezTo>
                  <a:pt x="71881" y="168964"/>
                  <a:pt x="81353" y="170764"/>
                  <a:pt x="91812" y="170764"/>
                </a:cubicBezTo>
                <a:cubicBezTo>
                  <a:pt x="97984" y="170764"/>
                  <a:pt x="103342" y="170250"/>
                  <a:pt x="107885" y="169221"/>
                </a:cubicBezTo>
                <a:cubicBezTo>
                  <a:pt x="112428" y="168193"/>
                  <a:pt x="116415" y="166992"/>
                  <a:pt x="119844" y="165621"/>
                </a:cubicBezTo>
                <a:cubicBezTo>
                  <a:pt x="123273" y="164249"/>
                  <a:pt x="126273" y="162878"/>
                  <a:pt x="128845" y="161506"/>
                </a:cubicBezTo>
                <a:cubicBezTo>
                  <a:pt x="131417" y="160134"/>
                  <a:pt x="133817" y="159020"/>
                  <a:pt x="136046" y="158163"/>
                </a:cubicBezTo>
                <a:cubicBezTo>
                  <a:pt x="139475" y="157477"/>
                  <a:pt x="142046" y="159020"/>
                  <a:pt x="143761" y="162792"/>
                </a:cubicBezTo>
                <a:cubicBezTo>
                  <a:pt x="144790" y="164849"/>
                  <a:pt x="145304" y="166992"/>
                  <a:pt x="145304" y="169221"/>
                </a:cubicBezTo>
                <a:cubicBezTo>
                  <a:pt x="145304" y="173850"/>
                  <a:pt x="143161" y="177279"/>
                  <a:pt x="138875" y="179508"/>
                </a:cubicBezTo>
                <a:cubicBezTo>
                  <a:pt x="134245" y="182251"/>
                  <a:pt x="127816" y="184737"/>
                  <a:pt x="119587" y="186966"/>
                </a:cubicBezTo>
                <a:cubicBezTo>
                  <a:pt x="111357" y="189195"/>
                  <a:pt x="101756" y="190224"/>
                  <a:pt x="90783" y="190052"/>
                </a:cubicBezTo>
                <a:cubicBezTo>
                  <a:pt x="76895" y="189881"/>
                  <a:pt x="64337" y="187481"/>
                  <a:pt x="53107" y="182852"/>
                </a:cubicBezTo>
                <a:cubicBezTo>
                  <a:pt x="41877" y="178222"/>
                  <a:pt x="32318" y="171750"/>
                  <a:pt x="24432" y="163435"/>
                </a:cubicBezTo>
                <a:cubicBezTo>
                  <a:pt x="16545" y="155119"/>
                  <a:pt x="10501" y="145175"/>
                  <a:pt x="6301" y="133603"/>
                </a:cubicBezTo>
                <a:cubicBezTo>
                  <a:pt x="2100" y="122030"/>
                  <a:pt x="0" y="109214"/>
                  <a:pt x="0" y="95155"/>
                </a:cubicBezTo>
                <a:cubicBezTo>
                  <a:pt x="0" y="81096"/>
                  <a:pt x="2186" y="68194"/>
                  <a:pt x="6558" y="56450"/>
                </a:cubicBezTo>
                <a:cubicBezTo>
                  <a:pt x="10930" y="44706"/>
                  <a:pt x="17145" y="34676"/>
                  <a:pt x="25203" y="26361"/>
                </a:cubicBezTo>
                <a:cubicBezTo>
                  <a:pt x="33261" y="18045"/>
                  <a:pt x="42905" y="11573"/>
                  <a:pt x="54135" y="6944"/>
                </a:cubicBezTo>
                <a:cubicBezTo>
                  <a:pt x="65365" y="2315"/>
                  <a:pt x="77924" y="0"/>
                  <a:pt x="91812" y="0"/>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 name="矩形: 圆角 2"/>
          <p:cNvSpPr/>
          <p:nvPr>
            <p:custDataLst>
              <p:tags r:id="rId3"/>
            </p:custDataLst>
          </p:nvPr>
        </p:nvSpPr>
        <p:spPr>
          <a:xfrm>
            <a:off x="2809656" y="9595"/>
            <a:ext cx="6486029" cy="853149"/>
          </a:xfrm>
          <a:prstGeom prst="roundRect">
            <a:avLst/>
          </a:prstGeom>
          <a:solidFill>
            <a:srgbClr val="FFFF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7594" tIns="76200" rIns="76200" bIns="76200" numCol="1" spcCol="1270" anchor="ctr" anchorCtr="0">
            <a:noAutofit/>
          </a:bodyPr>
          <a:lstStyle/>
          <a:p>
            <a:pPr marL="0" lvl="0" indent="0" algn="l" defTabSz="1333500">
              <a:lnSpc>
                <a:spcPct val="90000"/>
              </a:lnSpc>
              <a:spcBef>
                <a:spcPct val="0"/>
              </a:spcBef>
              <a:spcAft>
                <a:spcPct val="35000"/>
              </a:spcAft>
              <a:buNone/>
            </a:pPr>
            <a:endParaRPr lang="zh-CN" altLang="en-US" sz="2800" kern="1200"/>
          </a:p>
        </p:txBody>
      </p:sp>
      <p:sp>
        <p:nvSpPr>
          <p:cNvPr id="6" name="序号"/>
          <p:cNvSpPr txBox="1"/>
          <p:nvPr>
            <p:custDataLst>
              <p:tags r:id="rId4"/>
            </p:custDataLst>
          </p:nvPr>
        </p:nvSpPr>
        <p:spPr>
          <a:xfrm>
            <a:off x="2435640" y="-10090"/>
            <a:ext cx="892803" cy="892803"/>
          </a:xfrm>
          <a:prstGeom prst="ellipse">
            <a:avLst/>
          </a:prstGeom>
          <a:gradFill>
            <a:gsLst>
              <a:gs pos="0">
                <a:schemeClr val="accent1">
                  <a:lumMod val="40000"/>
                  <a:lumOff val="60000"/>
                </a:schemeClr>
              </a:gs>
              <a:gs pos="82000">
                <a:schemeClr val="accent1">
                  <a:lumMod val="75000"/>
                </a:schemeClr>
              </a:gs>
              <a:gs pos="49000">
                <a:schemeClr val="accent1"/>
              </a:gs>
            </a:gsLst>
            <a:lin ang="2700000" scaled="1"/>
          </a:gradFill>
          <a:ln>
            <a:noFill/>
          </a:ln>
        </p:spPr>
        <p:txBody>
          <a:bodyPr wrap="non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2000" b="1" dirty="0">
                <a:solidFill>
                  <a:srgbClr val="FFFFFF"/>
                </a:solidFill>
                <a:latin typeface="+mn-ea"/>
              </a:rPr>
              <a:t>01</a:t>
            </a:r>
            <a:endParaRPr lang="en-US" sz="2000" b="1" dirty="0">
              <a:solidFill>
                <a:srgbClr val="FFFFFF"/>
              </a:solidFill>
              <a:latin typeface="+mn-ea"/>
            </a:endParaRPr>
          </a:p>
        </p:txBody>
      </p:sp>
      <p:sp>
        <p:nvSpPr>
          <p:cNvPr id="7" name="项标题"/>
          <p:cNvSpPr txBox="1"/>
          <p:nvPr>
            <p:custDataLst>
              <p:tags r:id="rId5"/>
            </p:custDataLst>
          </p:nvPr>
        </p:nvSpPr>
        <p:spPr>
          <a:xfrm>
            <a:off x="4010446" y="78176"/>
            <a:ext cx="4819652" cy="680109"/>
          </a:xfrm>
          <a:prstGeom prst="rect">
            <a:avLst/>
          </a:prstGeom>
          <a:noFill/>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000" spc="300" dirty="0">
                <a:solidFill>
                  <a:srgbClr val="051C2D"/>
                </a:solidFill>
                <a:latin typeface="+mn-ea"/>
              </a:rPr>
              <a:t>项目背景与意义介绍</a:t>
            </a:r>
            <a:endParaRPr lang="zh-CN" altLang="en-US" sz="2000" spc="300" dirty="0">
              <a:solidFill>
                <a:srgbClr val="051C2D"/>
              </a:solidFill>
              <a:latin typeface="+mn-ea"/>
            </a:endParaRPr>
          </a:p>
        </p:txBody>
      </p:sp>
      <p:sp>
        <p:nvSpPr>
          <p:cNvPr id="8" name="矩形: 圆角 4"/>
          <p:cNvSpPr/>
          <p:nvPr>
            <p:custDataLst>
              <p:tags r:id="rId6"/>
            </p:custDataLst>
          </p:nvPr>
        </p:nvSpPr>
        <p:spPr>
          <a:xfrm>
            <a:off x="3228123" y="1073859"/>
            <a:ext cx="6069434" cy="853149"/>
          </a:xfrm>
          <a:prstGeom prst="roundRect">
            <a:avLst/>
          </a:prstGeom>
          <a:solidFill>
            <a:srgbClr val="FFFF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7594" tIns="76200" rIns="76200" bIns="76200" numCol="1" spcCol="1270" anchor="ctr" anchorCtr="0">
            <a:noAutofit/>
          </a:bodyPr>
          <a:lstStyle/>
          <a:p>
            <a:pPr marL="0" lvl="0" indent="0" algn="l" defTabSz="1333500">
              <a:lnSpc>
                <a:spcPct val="90000"/>
              </a:lnSpc>
              <a:spcBef>
                <a:spcPct val="0"/>
              </a:spcBef>
              <a:spcAft>
                <a:spcPct val="35000"/>
              </a:spcAft>
              <a:buNone/>
            </a:pPr>
            <a:endParaRPr lang="zh-CN" altLang="en-US" sz="2800" kern="1200"/>
          </a:p>
        </p:txBody>
      </p:sp>
      <p:sp>
        <p:nvSpPr>
          <p:cNvPr id="20" name="序号"/>
          <p:cNvSpPr txBox="1"/>
          <p:nvPr>
            <p:custDataLst>
              <p:tags r:id="rId7"/>
            </p:custDataLst>
          </p:nvPr>
        </p:nvSpPr>
        <p:spPr>
          <a:xfrm>
            <a:off x="2802671" y="1053539"/>
            <a:ext cx="892803" cy="892803"/>
          </a:xfrm>
          <a:prstGeom prst="ellipse">
            <a:avLst/>
          </a:prstGeom>
          <a:gradFill>
            <a:gsLst>
              <a:gs pos="0">
                <a:schemeClr val="accent1">
                  <a:lumMod val="40000"/>
                  <a:lumOff val="60000"/>
                </a:schemeClr>
              </a:gs>
              <a:gs pos="82000">
                <a:schemeClr val="accent1">
                  <a:lumMod val="75000"/>
                </a:schemeClr>
              </a:gs>
              <a:gs pos="49000">
                <a:schemeClr val="accent1"/>
              </a:gs>
            </a:gsLst>
            <a:lin ang="2700000" scaled="1"/>
          </a:gradFill>
          <a:ln>
            <a:noFill/>
          </a:ln>
        </p:spPr>
        <p:txBody>
          <a:bodyPr wrap="non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2000" b="1" dirty="0">
                <a:solidFill>
                  <a:srgbClr val="FFFFFF"/>
                </a:solidFill>
                <a:latin typeface="+mn-ea"/>
              </a:rPr>
              <a:t>02</a:t>
            </a:r>
            <a:endParaRPr lang="en-US" sz="2000" b="1" dirty="0">
              <a:solidFill>
                <a:srgbClr val="FFFFFF"/>
              </a:solidFill>
              <a:latin typeface="+mn-ea"/>
            </a:endParaRPr>
          </a:p>
        </p:txBody>
      </p:sp>
      <p:sp>
        <p:nvSpPr>
          <p:cNvPr id="21" name="项标题"/>
          <p:cNvSpPr txBox="1"/>
          <p:nvPr>
            <p:custDataLst>
              <p:tags r:id="rId8"/>
            </p:custDataLst>
          </p:nvPr>
        </p:nvSpPr>
        <p:spPr>
          <a:xfrm>
            <a:off x="4290482" y="1146884"/>
            <a:ext cx="4819652" cy="680109"/>
          </a:xfrm>
          <a:prstGeom prst="rect">
            <a:avLst/>
          </a:prstGeom>
          <a:noFill/>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000" spc="300" dirty="0">
                <a:solidFill>
                  <a:srgbClr val="051C2D"/>
                </a:solidFill>
                <a:latin typeface="+mn-ea"/>
              </a:rPr>
              <a:t>创新点：构建精准预测模型与个性化激励方案</a:t>
            </a:r>
            <a:endParaRPr lang="zh-CN" altLang="en-US" sz="2000" spc="300" dirty="0">
              <a:solidFill>
                <a:srgbClr val="051C2D"/>
              </a:solidFill>
              <a:latin typeface="+mn-ea"/>
            </a:endParaRPr>
          </a:p>
        </p:txBody>
      </p:sp>
      <p:sp>
        <p:nvSpPr>
          <p:cNvPr id="22" name="矩形: 圆角 8"/>
          <p:cNvSpPr/>
          <p:nvPr>
            <p:custDataLst>
              <p:tags r:id="rId9"/>
            </p:custDataLst>
          </p:nvPr>
        </p:nvSpPr>
        <p:spPr>
          <a:xfrm>
            <a:off x="3228123" y="3201752"/>
            <a:ext cx="6069434" cy="853149"/>
          </a:xfrm>
          <a:prstGeom prst="roundRect">
            <a:avLst/>
          </a:prstGeom>
          <a:solidFill>
            <a:srgbClr val="FFFF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7594" tIns="76200" rIns="76200" bIns="76200" numCol="1" spcCol="1270" anchor="ctr" anchorCtr="0">
            <a:noAutofit/>
          </a:bodyPr>
          <a:lstStyle/>
          <a:p>
            <a:pPr marL="0" lvl="0" indent="0" algn="l" defTabSz="1333500">
              <a:lnSpc>
                <a:spcPct val="90000"/>
              </a:lnSpc>
              <a:spcBef>
                <a:spcPct val="0"/>
              </a:spcBef>
              <a:spcAft>
                <a:spcPct val="35000"/>
              </a:spcAft>
              <a:buNone/>
            </a:pPr>
            <a:endParaRPr lang="zh-CN" altLang="en-US" sz="2800" kern="1200"/>
          </a:p>
        </p:txBody>
      </p:sp>
      <p:sp>
        <p:nvSpPr>
          <p:cNvPr id="23" name="序号"/>
          <p:cNvSpPr txBox="1"/>
          <p:nvPr>
            <p:custDataLst>
              <p:tags r:id="rId10"/>
            </p:custDataLst>
          </p:nvPr>
        </p:nvSpPr>
        <p:spPr>
          <a:xfrm>
            <a:off x="2802671" y="3182067"/>
            <a:ext cx="892803" cy="892803"/>
          </a:xfrm>
          <a:prstGeom prst="ellipse">
            <a:avLst/>
          </a:prstGeom>
          <a:gradFill>
            <a:gsLst>
              <a:gs pos="0">
                <a:schemeClr val="accent1">
                  <a:lumMod val="40000"/>
                  <a:lumOff val="60000"/>
                </a:schemeClr>
              </a:gs>
              <a:gs pos="82000">
                <a:schemeClr val="accent1">
                  <a:lumMod val="75000"/>
                </a:schemeClr>
              </a:gs>
              <a:gs pos="49000">
                <a:schemeClr val="accent1"/>
              </a:gs>
            </a:gsLst>
            <a:lin ang="2700000" scaled="1"/>
          </a:gradFill>
          <a:ln>
            <a:noFill/>
          </a:ln>
        </p:spPr>
        <p:txBody>
          <a:bodyPr wrap="non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2000" b="1" dirty="0">
                <a:solidFill>
                  <a:srgbClr val="FFFFFF"/>
                </a:solidFill>
                <a:latin typeface="+mn-ea"/>
              </a:rPr>
              <a:t>04</a:t>
            </a:r>
            <a:endParaRPr lang="en-US" sz="2000" b="1" dirty="0">
              <a:solidFill>
                <a:srgbClr val="FFFFFF"/>
              </a:solidFill>
              <a:latin typeface="+mn-ea"/>
            </a:endParaRPr>
          </a:p>
        </p:txBody>
      </p:sp>
      <p:sp>
        <p:nvSpPr>
          <p:cNvPr id="24" name="项标题"/>
          <p:cNvSpPr txBox="1"/>
          <p:nvPr>
            <p:custDataLst>
              <p:tags r:id="rId11"/>
            </p:custDataLst>
          </p:nvPr>
        </p:nvSpPr>
        <p:spPr>
          <a:xfrm>
            <a:off x="4290482" y="3279222"/>
            <a:ext cx="4819652" cy="680109"/>
          </a:xfrm>
          <a:prstGeom prst="rect">
            <a:avLst/>
          </a:prstGeom>
          <a:noFill/>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000" spc="300" dirty="0">
                <a:solidFill>
                  <a:srgbClr val="051C2D"/>
                </a:solidFill>
                <a:latin typeface="+mn-ea"/>
              </a:rPr>
              <a:t>应用场景与价值体现</a:t>
            </a:r>
            <a:endParaRPr lang="zh-CN" altLang="en-US" sz="2000" spc="300" dirty="0">
              <a:solidFill>
                <a:srgbClr val="051C2D"/>
              </a:solidFill>
              <a:latin typeface="+mn-ea"/>
            </a:endParaRPr>
          </a:p>
        </p:txBody>
      </p:sp>
      <p:sp>
        <p:nvSpPr>
          <p:cNvPr id="25" name="矩形: 圆角 9"/>
          <p:cNvSpPr/>
          <p:nvPr>
            <p:custDataLst>
              <p:tags r:id="rId12"/>
            </p:custDataLst>
          </p:nvPr>
        </p:nvSpPr>
        <p:spPr>
          <a:xfrm>
            <a:off x="2809656" y="4265380"/>
            <a:ext cx="6486029" cy="853149"/>
          </a:xfrm>
          <a:prstGeom prst="roundRect">
            <a:avLst/>
          </a:prstGeom>
          <a:solidFill>
            <a:srgbClr val="FFFF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7594" tIns="76200" rIns="76200" bIns="76200" numCol="1" spcCol="1270" anchor="ctr" anchorCtr="0">
            <a:noAutofit/>
          </a:bodyPr>
          <a:lstStyle/>
          <a:p>
            <a:pPr marL="0" lvl="0" indent="0" algn="l" defTabSz="1333500">
              <a:lnSpc>
                <a:spcPct val="90000"/>
              </a:lnSpc>
              <a:spcBef>
                <a:spcPct val="0"/>
              </a:spcBef>
              <a:spcAft>
                <a:spcPct val="35000"/>
              </a:spcAft>
              <a:buNone/>
            </a:pPr>
            <a:endParaRPr lang="zh-CN" altLang="en-US" sz="2800" kern="1200"/>
          </a:p>
        </p:txBody>
      </p:sp>
      <p:sp>
        <p:nvSpPr>
          <p:cNvPr id="26" name="序号"/>
          <p:cNvSpPr txBox="1"/>
          <p:nvPr>
            <p:custDataLst>
              <p:tags r:id="rId13"/>
            </p:custDataLst>
          </p:nvPr>
        </p:nvSpPr>
        <p:spPr>
          <a:xfrm>
            <a:off x="2435640" y="4245695"/>
            <a:ext cx="892803" cy="892803"/>
          </a:xfrm>
          <a:prstGeom prst="ellipse">
            <a:avLst/>
          </a:prstGeom>
          <a:gradFill>
            <a:gsLst>
              <a:gs pos="0">
                <a:schemeClr val="accent1">
                  <a:lumMod val="40000"/>
                  <a:lumOff val="60000"/>
                </a:schemeClr>
              </a:gs>
              <a:gs pos="82000">
                <a:schemeClr val="accent1">
                  <a:lumMod val="75000"/>
                </a:schemeClr>
              </a:gs>
              <a:gs pos="49000">
                <a:schemeClr val="accent1"/>
              </a:gs>
            </a:gsLst>
            <a:lin ang="2700000" scaled="1"/>
          </a:gradFill>
          <a:ln>
            <a:noFill/>
          </a:ln>
        </p:spPr>
        <p:txBody>
          <a:bodyPr wrap="non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2000" b="1" dirty="0">
                <a:solidFill>
                  <a:srgbClr val="FFFFFF"/>
                </a:solidFill>
                <a:latin typeface="+mn-ea"/>
              </a:rPr>
              <a:t>05</a:t>
            </a:r>
            <a:endParaRPr lang="en-US" sz="2000" b="1" dirty="0">
              <a:solidFill>
                <a:srgbClr val="FFFFFF"/>
              </a:solidFill>
              <a:latin typeface="+mn-ea"/>
            </a:endParaRPr>
          </a:p>
        </p:txBody>
      </p:sp>
      <p:sp>
        <p:nvSpPr>
          <p:cNvPr id="27" name="项标题"/>
          <p:cNvSpPr txBox="1"/>
          <p:nvPr>
            <p:custDataLst>
              <p:tags r:id="rId14"/>
            </p:custDataLst>
          </p:nvPr>
        </p:nvSpPr>
        <p:spPr>
          <a:xfrm>
            <a:off x="4010446" y="4347296"/>
            <a:ext cx="4819652" cy="680109"/>
          </a:xfrm>
          <a:prstGeom prst="rect">
            <a:avLst/>
          </a:prstGeom>
          <a:noFill/>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000" spc="300" dirty="0">
                <a:solidFill>
                  <a:srgbClr val="051C2D"/>
                </a:solidFill>
                <a:latin typeface="+mn-ea"/>
              </a:rPr>
              <a:t>方案评估与未来展望</a:t>
            </a:r>
            <a:endParaRPr lang="zh-CN" altLang="en-US" sz="2000" spc="300" dirty="0">
              <a:solidFill>
                <a:srgbClr val="051C2D"/>
              </a:solidFill>
              <a:latin typeface="+mn-ea"/>
            </a:endParaRPr>
          </a:p>
        </p:txBody>
      </p:sp>
      <p:sp>
        <p:nvSpPr>
          <p:cNvPr id="28" name="矩形: 圆角 1"/>
          <p:cNvSpPr/>
          <p:nvPr>
            <p:custDataLst>
              <p:tags r:id="rId15"/>
            </p:custDataLst>
          </p:nvPr>
        </p:nvSpPr>
        <p:spPr>
          <a:xfrm>
            <a:off x="3367823" y="2137488"/>
            <a:ext cx="5927998" cy="853149"/>
          </a:xfrm>
          <a:prstGeom prst="roundRect">
            <a:avLst/>
          </a:prstGeom>
          <a:solidFill>
            <a:srgbClr val="FFFF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7594" tIns="76200" rIns="76200" bIns="76200" numCol="1" spcCol="1270" anchor="ctr" anchorCtr="0">
            <a:noAutofit/>
          </a:bodyPr>
          <a:lstStyle/>
          <a:p>
            <a:pPr marL="0" lvl="0" indent="0" algn="l" defTabSz="1333500">
              <a:lnSpc>
                <a:spcPct val="90000"/>
              </a:lnSpc>
              <a:spcBef>
                <a:spcPct val="0"/>
              </a:spcBef>
              <a:spcAft>
                <a:spcPct val="35000"/>
              </a:spcAft>
              <a:buNone/>
            </a:pPr>
            <a:endParaRPr lang="zh-CN" altLang="en-US" sz="2800" kern="1200"/>
          </a:p>
        </p:txBody>
      </p:sp>
      <p:sp>
        <p:nvSpPr>
          <p:cNvPr id="29" name="序号"/>
          <p:cNvSpPr txBox="1"/>
          <p:nvPr>
            <p:custDataLst>
              <p:tags r:id="rId16"/>
            </p:custDataLst>
          </p:nvPr>
        </p:nvSpPr>
        <p:spPr>
          <a:xfrm>
            <a:off x="2939197" y="2117803"/>
            <a:ext cx="892803" cy="892803"/>
          </a:xfrm>
          <a:prstGeom prst="ellipse">
            <a:avLst/>
          </a:prstGeom>
          <a:gradFill>
            <a:gsLst>
              <a:gs pos="0">
                <a:schemeClr val="accent1">
                  <a:lumMod val="40000"/>
                  <a:lumOff val="60000"/>
                </a:schemeClr>
              </a:gs>
              <a:gs pos="82000">
                <a:schemeClr val="accent1">
                  <a:lumMod val="75000"/>
                </a:schemeClr>
              </a:gs>
              <a:gs pos="49000">
                <a:schemeClr val="accent1"/>
              </a:gs>
            </a:gsLst>
            <a:lin ang="2700000" scaled="1"/>
          </a:gradFill>
          <a:ln>
            <a:noFill/>
          </a:ln>
        </p:spPr>
        <p:txBody>
          <a:bodyPr wrap="non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2000" b="1" dirty="0">
                <a:solidFill>
                  <a:srgbClr val="FFFFFF"/>
                </a:solidFill>
                <a:latin typeface="+mn-ea"/>
              </a:rPr>
              <a:t>03</a:t>
            </a:r>
            <a:endParaRPr lang="en-US" sz="2000" b="1" dirty="0">
              <a:solidFill>
                <a:srgbClr val="FFFFFF"/>
              </a:solidFill>
              <a:latin typeface="+mn-ea"/>
            </a:endParaRPr>
          </a:p>
        </p:txBody>
      </p:sp>
      <p:sp>
        <p:nvSpPr>
          <p:cNvPr id="30" name="项标题"/>
          <p:cNvSpPr txBox="1"/>
          <p:nvPr>
            <p:custDataLst>
              <p:tags r:id="rId17"/>
            </p:custDataLst>
          </p:nvPr>
        </p:nvSpPr>
        <p:spPr>
          <a:xfrm>
            <a:off x="4427007" y="2210513"/>
            <a:ext cx="4819652" cy="680109"/>
          </a:xfrm>
          <a:prstGeom prst="rect">
            <a:avLst/>
          </a:prstGeom>
          <a:noFill/>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000" spc="300" dirty="0">
                <a:solidFill>
                  <a:srgbClr val="051C2D"/>
                </a:solidFill>
                <a:latin typeface="+mn-ea"/>
              </a:rPr>
              <a:t>技术挑战及解决方案</a:t>
            </a:r>
            <a:endParaRPr lang="zh-CN" altLang="en-US" sz="2000" spc="300" dirty="0">
              <a:solidFill>
                <a:srgbClr val="051C2D"/>
              </a:solidFill>
              <a:latin typeface="+mn-ea"/>
            </a:endParaRPr>
          </a:p>
        </p:txBody>
      </p:sp>
    </p:spTree>
    <p:custDataLst>
      <p:tags r:id="rId1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文本框 5"/>
          <p:cNvSpPr txBox="1"/>
          <p:nvPr/>
        </p:nvSpPr>
        <p:spPr>
          <a:xfrm>
            <a:off x="347345" y="1532255"/>
            <a:ext cx="8578215" cy="3322955"/>
          </a:xfrm>
          <a:prstGeom prst="rect">
            <a:avLst/>
          </a:prstGeom>
          <a:noFill/>
        </p:spPr>
        <p:txBody>
          <a:bodyPr wrap="square" rtlCol="0">
            <a:spAutoFit/>
          </a:bodyPr>
          <a:p>
            <a:r>
              <a:rPr lang="zh-CN" altLang="en-US" sz="1400"/>
              <a:t>一、活跃度徽章系列</a:t>
            </a:r>
            <a:endParaRPr lang="zh-CN" altLang="en-US" sz="1400"/>
          </a:p>
          <a:p>
            <a:r>
              <a:rPr lang="zh-CN" altLang="en-US" sz="1400"/>
              <a:t>目的：通过设置活跃度徽章，激励贡献者在项目中的持续参与和积极投入，确保项目能够稳定、高效地推进。</a:t>
            </a:r>
            <a:endParaRPr lang="zh-CN" altLang="en-US" sz="1400"/>
          </a:p>
          <a:p>
            <a:r>
              <a:rPr lang="zh-CN" altLang="en-US" sz="1400"/>
              <a:t>评估周期与方式：</a:t>
            </a:r>
            <a:endParaRPr lang="zh-CN" altLang="en-US" sz="1400"/>
          </a:p>
          <a:p>
            <a:pPr marL="285750" indent="-285750">
              <a:buFont typeface="Wingdings" panose="05000000000000000000" charset="0"/>
              <a:buChar char="u"/>
            </a:pPr>
            <a:r>
              <a:rPr lang="zh-CN" altLang="en-US" sz="1400"/>
              <a:t>“初露锋芒” 徽章：以新成员加入项目的第一周为评估周期。关注新成员在项目初期的参与情况，旨在快速识别和鼓励有潜力的新力量。</a:t>
            </a:r>
            <a:endParaRPr lang="zh-CN" altLang="en-US" sz="1400"/>
          </a:p>
          <a:p>
            <a:pPr marL="285750" indent="-285750">
              <a:buFont typeface="Wingdings" panose="05000000000000000000" charset="0"/>
              <a:buChar char="u"/>
            </a:pPr>
            <a:r>
              <a:rPr lang="zh-CN" altLang="en-US" sz="1400"/>
              <a:t>“持续奋进” 徽章：评估周期为连续两个月，这种相对较长的周期有助于筛选出能够长期保持稳定贡献的成员。</a:t>
            </a:r>
            <a:endParaRPr lang="zh-CN" altLang="en-US" sz="1400"/>
          </a:p>
          <a:p>
            <a:r>
              <a:rPr lang="zh-CN" altLang="en-US" sz="1400"/>
              <a:t>二、贡献类型徽章系列</a:t>
            </a:r>
            <a:endParaRPr lang="zh-CN" altLang="en-US" sz="1400"/>
          </a:p>
          <a:p>
            <a:r>
              <a:rPr lang="zh-CN" altLang="en-US" sz="1400"/>
              <a:t>目的：对在特定项目贡献类型上表现突出的成员给予认可，鼓励成员在自己擅长的领域深入钻研，提升项目在各方面的质量。</a:t>
            </a:r>
            <a:endParaRPr lang="zh-CN" altLang="en-US" sz="1400"/>
          </a:p>
          <a:p>
            <a:r>
              <a:rPr lang="zh-CN" altLang="en-US" sz="1400"/>
              <a:t>评估标准：</a:t>
            </a:r>
            <a:endParaRPr lang="zh-CN" altLang="en-US" sz="1400"/>
          </a:p>
          <a:p>
            <a:pPr marL="285750" indent="-285750">
              <a:buFont typeface="Wingdings" panose="05000000000000000000" charset="0"/>
              <a:buChar char="u"/>
            </a:pPr>
            <a:r>
              <a:rPr lang="zh-CN" altLang="en-US" sz="1400"/>
              <a:t>“代码先锋” 徽章：以一个月为评估周期，重点关注成员在代码编写方面的数量和质量。</a:t>
            </a:r>
            <a:endParaRPr lang="zh-CN" altLang="en-US" sz="1400"/>
          </a:p>
          <a:p>
            <a:pPr marL="285750" indent="-285750">
              <a:buFont typeface="Wingdings" panose="05000000000000000000" charset="0"/>
              <a:buChar char="u"/>
            </a:pPr>
            <a:r>
              <a:rPr lang="zh-CN" altLang="en-US" sz="1400"/>
              <a:t>“文档大师” 徽章：同样以一个月为周期，聚焦于项目文档的撰写。</a:t>
            </a:r>
            <a:endParaRPr lang="zh-CN" altLang="en-US" sz="1400"/>
          </a:p>
          <a:p>
            <a:pPr marL="285750" indent="-285750">
              <a:buFont typeface="Wingdings" panose="05000000000000000000" charset="0"/>
              <a:buChar char="u"/>
            </a:pPr>
            <a:r>
              <a:rPr lang="zh-CN" altLang="en-US" sz="1400"/>
              <a:t>“测试达人” 徽章：一个月内评估成员在软件测试工作中的贡献。</a:t>
            </a:r>
            <a:endParaRPr lang="zh-CN" altLang="en-US" sz="1400"/>
          </a:p>
          <a:p>
            <a:pPr marL="285750" indent="-285750">
              <a:buFont typeface="Wingdings" panose="05000000000000000000" charset="0"/>
              <a:buChar char="u"/>
            </a:pPr>
            <a:endParaRPr lang="zh-CN" altLang="en-US" sz="1400"/>
          </a:p>
        </p:txBody>
      </p:sp>
      <p:pic>
        <p:nvPicPr>
          <p:cNvPr id="9" name="图片 8"/>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403465" y="3415665"/>
            <a:ext cx="1808480" cy="1727835"/>
          </a:xfrm>
          <a:prstGeom prst="rect">
            <a:avLst/>
          </a:prstGeom>
        </p:spPr>
      </p:pic>
      <p:sp>
        <p:nvSpPr>
          <p:cNvPr id="12" name="文本框 11"/>
          <p:cNvSpPr txBox="1"/>
          <p:nvPr/>
        </p:nvSpPr>
        <p:spPr>
          <a:xfrm>
            <a:off x="154940" y="1127760"/>
            <a:ext cx="7459980" cy="337185"/>
          </a:xfrm>
          <a:prstGeom prst="rect">
            <a:avLst/>
          </a:prstGeom>
          <a:noFill/>
        </p:spPr>
        <p:txBody>
          <a:bodyPr wrap="square" rtlCol="0">
            <a:spAutoFit/>
          </a:bodyPr>
          <a:p>
            <a:pPr algn="l">
              <a:buClrTx/>
              <a:buSzTx/>
              <a:buFontTx/>
            </a:pP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（一）徽章与称号</a:t>
            </a: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体系</a:t>
            </a:r>
            <a:endPar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endParaRPr>
          </a:p>
        </p:txBody>
      </p:sp>
      <p:sp>
        <p:nvSpPr>
          <p:cNvPr id="13" name="矩形 12"/>
          <p:cNvSpPr/>
          <p:nvPr/>
        </p:nvSpPr>
        <p:spPr>
          <a:xfrm>
            <a:off x="-139700" y="635"/>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4" name="Text 1"/>
          <p:cNvSpPr/>
          <p:nvPr/>
        </p:nvSpPr>
        <p:spPr>
          <a:xfrm>
            <a:off x="331470" y="200660"/>
            <a:ext cx="8001000" cy="400050"/>
          </a:xfrm>
          <a:prstGeom prst="rect">
            <a:avLst/>
          </a:prstGeom>
          <a:noFill/>
        </p:spPr>
        <p:txBody>
          <a:bodyPr vert="horz" wrap="square" lIns="0" tIns="0" rIns="0" bIns="0" rtlCol="0" anchor="ctr"/>
          <a:p>
            <a:pPr marL="0" indent="0" algn="l">
              <a:lnSpc>
                <a:spcPts val="3150"/>
              </a:lnSpc>
              <a:buNone/>
            </a:pPr>
            <a:r>
              <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02 创新点2---</a:t>
            </a:r>
            <a:r>
              <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个性化激励</a:t>
            </a:r>
            <a:r>
              <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方案</a:t>
            </a:r>
            <a:endPar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17" name="文本框 16"/>
          <p:cNvSpPr txBox="1"/>
          <p:nvPr/>
        </p:nvSpPr>
        <p:spPr>
          <a:xfrm>
            <a:off x="294005" y="789940"/>
            <a:ext cx="4572000" cy="398780"/>
          </a:xfrm>
          <a:prstGeom prst="rect">
            <a:avLst/>
          </a:prstGeom>
          <a:noFill/>
        </p:spPr>
        <p:txBody>
          <a:bodyPr wrap="square" rtlCol="0" anchor="t">
            <a:spAutoFit/>
          </a:bodyPr>
          <a:p>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0</a:t>
            </a:r>
            <a:r>
              <a:rPr lang="en-US" altLang="zh-CN"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1</a:t>
            </a: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    活跃度趋势导向激励</a:t>
            </a:r>
            <a:endPar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文本框 5"/>
          <p:cNvSpPr txBox="1"/>
          <p:nvPr/>
        </p:nvSpPr>
        <p:spPr>
          <a:xfrm>
            <a:off x="219075" y="1377950"/>
            <a:ext cx="8788400" cy="3662680"/>
          </a:xfrm>
          <a:prstGeom prst="rect">
            <a:avLst/>
          </a:prstGeom>
          <a:noFill/>
        </p:spPr>
        <p:txBody>
          <a:bodyPr wrap="square" rtlCol="0">
            <a:noAutofit/>
          </a:bodyPr>
          <a:p>
            <a:r>
              <a:rPr lang="zh-CN" altLang="en-US" sz="1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积分获取途径：</a:t>
            </a:r>
            <a:endParaRPr lang="zh-CN" altLang="en-US" sz="1400"/>
          </a:p>
          <a:p>
            <a:pPr marL="285750" indent="-285750">
              <a:buFont typeface="Wingdings" panose="05000000000000000000" charset="0"/>
              <a:buChar char="n"/>
            </a:pPr>
            <a:r>
              <a:rPr sz="1400"/>
              <a:t>代码提交任务：依据代码行数、复杂性与质量评估，给予 20 - 100 积分。</a:t>
            </a:r>
            <a:endParaRPr sz="1400"/>
          </a:p>
          <a:p>
            <a:pPr marL="285750" indent="-285750">
              <a:buFont typeface="Wingdings" panose="05000000000000000000" charset="0"/>
              <a:buChar char="n"/>
            </a:pPr>
            <a:r>
              <a:rPr sz="1400"/>
              <a:t>项目讨论参与：发表有价值评论或建议：每次获得 5 积分。</a:t>
            </a:r>
            <a:endParaRPr sz="1400"/>
          </a:p>
          <a:p>
            <a:pPr marL="285750" indent="-285750">
              <a:buFont typeface="Wingdings" panose="05000000000000000000" charset="0"/>
              <a:buChar char="n"/>
            </a:pPr>
            <a:r>
              <a:rPr sz="1400"/>
              <a:t>发起深度讨论主题：每次获得 15 积分。</a:t>
            </a:r>
            <a:endParaRPr sz="1400"/>
          </a:p>
          <a:p>
            <a:pPr marL="285750" indent="-285750">
              <a:buFont typeface="Wingdings" panose="05000000000000000000" charset="0"/>
              <a:buChar char="n"/>
            </a:pPr>
            <a:r>
              <a:rPr sz="1400"/>
              <a:t>文档更新与完善：根据篇幅、重要性与质量，给予 10 - 50 积分。</a:t>
            </a:r>
            <a:endParaRPr sz="1400"/>
          </a:p>
          <a:p>
            <a:pPr marL="285750" indent="-285750">
              <a:buFont typeface="Wingdings" panose="05000000000000000000" charset="0"/>
              <a:buChar char="n"/>
            </a:pPr>
            <a:r>
              <a:rPr sz="1400"/>
              <a:t>协助测试工作：发现并准确提交漏洞报告：每次获得 15 积分。</a:t>
            </a:r>
            <a:endParaRPr sz="1400"/>
          </a:p>
          <a:p>
            <a:pPr marL="285750" indent="-285750">
              <a:buFont typeface="Wingdings" panose="05000000000000000000" charset="0"/>
              <a:buChar char="n"/>
            </a:pPr>
            <a:r>
              <a:rPr sz="1400"/>
              <a:t>协助开发人员复现并解决漏洞：额外奖励 25 积分。</a:t>
            </a:r>
            <a:endParaRPr sz="1400"/>
          </a:p>
          <a:p>
            <a:pPr indent="0">
              <a:buFont typeface="Wingdings" panose="05000000000000000000" charset="0"/>
              <a:buNone/>
            </a:pPr>
            <a:r>
              <a:rPr lang="zh-CN" altLang="en-US" sz="1400" b="1"/>
              <a:t>积分兑换机制：</a:t>
            </a:r>
            <a:endParaRPr lang="zh-CN" altLang="en-US" sz="1400" b="1"/>
          </a:p>
          <a:p>
            <a:pPr marL="285750" indent="-285750">
              <a:buFont typeface="Wingdings" panose="05000000000000000000" charset="0"/>
              <a:buChar char="ü"/>
            </a:pPr>
            <a:r>
              <a:rPr sz="1400" b="1"/>
              <a:t>实物奖励兑换：</a:t>
            </a:r>
            <a:endParaRPr sz="1400" b="1"/>
          </a:p>
          <a:p>
            <a:r>
              <a:rPr sz="1400" b="1"/>
              <a:t>创建积分兑换商店，提供包括技术书籍、编程工具（如鼠标、键盘、耳机等）、项目周边产品（如 T 恤、帽子、笔记本等）在内的实物奖励。</a:t>
            </a:r>
            <a:endParaRPr sz="1400" b="1"/>
          </a:p>
          <a:p>
            <a:pPr marL="285750" indent="-285750">
              <a:buFont typeface="Wingdings" panose="05000000000000000000" charset="0"/>
              <a:buChar char="ü"/>
            </a:pPr>
            <a:r>
              <a:rPr sz="1400" b="1"/>
              <a:t>学习资源与服务兑换：</a:t>
            </a:r>
            <a:endParaRPr sz="1400" b="1"/>
          </a:p>
          <a:p>
            <a:pPr marL="285750" indent="-285750"/>
            <a:r>
              <a:rPr sz="1400" b="1"/>
              <a:t>（1）通过积分兑换在线课程优惠券、技术培训讲座门票等学习资源。</a:t>
            </a:r>
            <a:endParaRPr sz="1400" b="1"/>
          </a:p>
          <a:p>
            <a:r>
              <a:rPr sz="1400" b="1"/>
              <a:t>（2）提供代码审查服务兑换：当贡献者希望提升自身代码质量时，可依据代码量和复杂程度，使用 200 - 500 积分兑换专业开发人员的代码审查服务。</a:t>
            </a:r>
            <a:endParaRPr sz="1400" b="1"/>
          </a:p>
          <a:p>
            <a:pPr marL="285750" indent="-285750">
              <a:buFont typeface="Wingdings" panose="05000000000000000000" charset="0"/>
              <a:buChar char="ü"/>
            </a:pPr>
            <a:r>
              <a:rPr sz="1400" b="1"/>
              <a:t>社区特权与荣誉兑换：</a:t>
            </a:r>
            <a:endParaRPr sz="1400" b="1"/>
          </a:p>
          <a:p>
            <a:pPr marL="285750" indent="-285750"/>
            <a:r>
              <a:rPr sz="1400" b="1"/>
              <a:t>消耗一定积分提升在社区中的权限，或兑换特殊荣誉称号、徽章。</a:t>
            </a:r>
            <a:endParaRPr sz="1400" b="1"/>
          </a:p>
        </p:txBody>
      </p:sp>
      <p:sp>
        <p:nvSpPr>
          <p:cNvPr id="12" name="文本框 11"/>
          <p:cNvSpPr txBox="1"/>
          <p:nvPr/>
        </p:nvSpPr>
        <p:spPr>
          <a:xfrm>
            <a:off x="154940" y="1127760"/>
            <a:ext cx="7459980" cy="337185"/>
          </a:xfrm>
          <a:prstGeom prst="rect">
            <a:avLst/>
          </a:prstGeom>
          <a:noFill/>
        </p:spPr>
        <p:txBody>
          <a:bodyPr wrap="square" rtlCol="0">
            <a:spAutoFit/>
          </a:bodyPr>
          <a:p>
            <a:pPr algn="l">
              <a:buClrTx/>
              <a:buSzTx/>
              <a:buFontTx/>
            </a:pP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（一）</a:t>
            </a: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积分获取途径与积分兑换机制</a:t>
            </a:r>
            <a:endPar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endParaRPr>
          </a:p>
        </p:txBody>
      </p:sp>
      <p:sp>
        <p:nvSpPr>
          <p:cNvPr id="13" name="矩形 12"/>
          <p:cNvSpPr/>
          <p:nvPr/>
        </p:nvSpPr>
        <p:spPr>
          <a:xfrm>
            <a:off x="-139700" y="635"/>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4" name="Text 1"/>
          <p:cNvSpPr/>
          <p:nvPr/>
        </p:nvSpPr>
        <p:spPr>
          <a:xfrm>
            <a:off x="331470" y="200660"/>
            <a:ext cx="8001000" cy="400050"/>
          </a:xfrm>
          <a:prstGeom prst="rect">
            <a:avLst/>
          </a:prstGeom>
          <a:noFill/>
        </p:spPr>
        <p:txBody>
          <a:bodyPr vert="horz" wrap="square" lIns="0" tIns="0" rIns="0" bIns="0" rtlCol="0" anchor="ctr"/>
          <a:p>
            <a:pPr marL="0" indent="0" algn="l">
              <a:lnSpc>
                <a:spcPts val="3150"/>
              </a:lnSpc>
              <a:buNone/>
            </a:pPr>
            <a:r>
              <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02 创新点2---</a:t>
            </a:r>
            <a:r>
              <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个性化激励</a:t>
            </a:r>
            <a:r>
              <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方案</a:t>
            </a:r>
            <a:endPar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17" name="文本框 16"/>
          <p:cNvSpPr txBox="1"/>
          <p:nvPr/>
        </p:nvSpPr>
        <p:spPr>
          <a:xfrm>
            <a:off x="294005" y="789940"/>
            <a:ext cx="4572000" cy="398780"/>
          </a:xfrm>
          <a:prstGeom prst="rect">
            <a:avLst/>
          </a:prstGeom>
          <a:noFill/>
        </p:spPr>
        <p:txBody>
          <a:bodyPr wrap="square" rtlCol="0" anchor="t">
            <a:spAutoFit/>
          </a:bodyPr>
          <a:p>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0</a:t>
            </a:r>
            <a:r>
              <a:rPr lang="en-US" altLang="zh-CN"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1</a:t>
            </a: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    活跃度趋势导向激励</a:t>
            </a:r>
            <a:endPar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489585" y="-4000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创新点：个性化激励方案——流失风险应对激励</a:t>
            </a:r>
            <a:endParaRPr lang="en-US" sz="22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endParaRPr>
          </a:p>
        </p:txBody>
      </p:sp>
      <p:sp>
        <p:nvSpPr>
          <p:cNvPr id="16" name="圆角矩形 15"/>
          <p:cNvSpPr/>
          <p:nvPr/>
        </p:nvSpPr>
        <p:spPr>
          <a:xfrm>
            <a:off x="273685" y="1188720"/>
            <a:ext cx="8613775" cy="823595"/>
          </a:xfrm>
          <a:prstGeom prst="roundRect">
            <a:avLst/>
          </a:prstGeom>
          <a:solidFill>
            <a:schemeClr val="accent1">
              <a:lumMod val="20000"/>
              <a:lumOff val="80000"/>
            </a:schemeClr>
          </a:solidFill>
          <a:ln w="12700" cmpd="sng">
            <a:solidFill>
              <a:schemeClr val="accent1">
                <a:shade val="50000"/>
              </a:schemeClr>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文本框 6"/>
          <p:cNvSpPr txBox="1"/>
          <p:nvPr/>
        </p:nvSpPr>
        <p:spPr>
          <a:xfrm>
            <a:off x="381635" y="1278255"/>
            <a:ext cx="8413115" cy="645160"/>
          </a:xfrm>
          <a:prstGeom prst="rect">
            <a:avLst/>
          </a:prstGeom>
          <a:noFill/>
        </p:spPr>
        <p:txBody>
          <a:bodyPr wrap="square" rtlCol="0">
            <a:spAutoFit/>
          </a:bodyPr>
          <a:p>
            <a:pPr algn="l">
              <a:buClrTx/>
              <a:buSzTx/>
              <a:buFontTx/>
            </a:pPr>
            <a:r>
              <a:t>基于精准预测模型对贡献者流失风险的预测，我们团队设计了一套流失风险应对激励机制，其中核心举措为 </a:t>
            </a:r>
            <a:r>
              <a:rPr b="1">
                <a:effectLst>
                  <a:outerShdw blurRad="38100" dist="38100" dir="2700000" algn="tl">
                    <a:srgbClr val="000000">
                      <a:alpha val="43137"/>
                    </a:srgbClr>
                  </a:outerShdw>
                </a:effectLst>
              </a:rPr>
              <a:t>“回归激励计划”</a:t>
            </a:r>
            <a:r>
              <a:t>。</a:t>
            </a:r>
            <a:endPar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endParaRPr>
          </a:p>
        </p:txBody>
      </p:sp>
      <p:sp>
        <p:nvSpPr>
          <p:cNvPr id="6" name="矩形 5"/>
          <p:cNvSpPr/>
          <p:nvPr/>
        </p:nvSpPr>
        <p:spPr>
          <a:xfrm>
            <a:off x="289560" y="2190750"/>
            <a:ext cx="4255770" cy="2719070"/>
          </a:xfrm>
          <a:prstGeom prst="rect">
            <a:avLst/>
          </a:prstGeom>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200">
              <a:effectLst>
                <a:outerShdw blurRad="38100" dist="38100" dir="2700000" algn="tl">
                  <a:srgbClr val="000000">
                    <a:alpha val="43137"/>
                  </a:srgbClr>
                </a:outerShdw>
              </a:effectLst>
            </a:endParaRPr>
          </a:p>
          <a:p>
            <a:pPr algn="l"/>
            <a:r>
              <a:rPr lang="zh-CN" altLang="en-US" sz="14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规则设定</a:t>
            </a:r>
            <a:r>
              <a:rPr lang="zh-CN" altLang="en-US" sz="1400">
                <a:latin typeface="宋体" panose="02010600030101010101" pitchFamily="2" charset="-122"/>
                <a:ea typeface="宋体" panose="02010600030101010101" pitchFamily="2" charset="-122"/>
                <a:cs typeface="宋体" panose="02010600030101010101" pitchFamily="2" charset="-122"/>
              </a:rPr>
              <a:t>：针对曾经活跃但近期活跃度降低的贡献者，在其重新积极投入项目时给予相应激励。</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l"/>
            <a:r>
              <a:rPr lang="zh-CN" altLang="en-US" sz="14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激励措施列举</a:t>
            </a:r>
            <a:r>
              <a:rPr lang="zh-CN" altLang="en-US" sz="1400">
                <a:latin typeface="宋体" panose="02010600030101010101" pitchFamily="2" charset="-122"/>
                <a:ea typeface="宋体" panose="02010600030101010101" pitchFamily="2" charset="-122"/>
                <a:cs typeface="宋体" panose="02010600030101010101" pitchFamily="2" charset="-122"/>
              </a:rPr>
              <a:t>：激励手段包括积分加倍、小礼品赠送、荣誉称号授予以及优先参与重要项目等。</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l"/>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l"/>
            <a:r>
              <a:rPr lang="zh-CN" altLang="en-US" sz="1400">
                <a:latin typeface="宋体" panose="02010600030101010101" pitchFamily="2" charset="-122"/>
                <a:ea typeface="宋体" panose="02010600030101010101" pitchFamily="2" charset="-122"/>
                <a:cs typeface="宋体" panose="02010600030101010101" pitchFamily="2" charset="-122"/>
              </a:rPr>
              <a:t>示例说明：例如，若贡献者在过去三个月活跃度下滑，但在后续一个月内其代码提交量恢复至之前平均水平的 70% 以上且积极参与项目讨论，将给予该月积分加倍奖励，并授予 “回归之星” 荣誉称号，在社区公示表彰。</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
        <p:nvSpPr>
          <p:cNvPr id="11" name="矩形 10"/>
          <p:cNvSpPr/>
          <p:nvPr/>
        </p:nvSpPr>
        <p:spPr>
          <a:xfrm>
            <a:off x="4815840" y="2190750"/>
            <a:ext cx="4082415" cy="2719070"/>
          </a:xfrm>
          <a:prstGeom prst="rect">
            <a:avLst/>
          </a:prstGeom>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p>
            <a:pPr algn="l"/>
            <a:r>
              <a:rPr lang="zh-CN" altLang="en-US" sz="14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宣传渠道</a:t>
            </a:r>
            <a:r>
              <a:rPr lang="zh-CN" altLang="en-US" sz="1400">
                <a:latin typeface="宋体" panose="02010600030101010101" pitchFamily="2" charset="-122"/>
                <a:ea typeface="宋体" panose="02010600030101010101" pitchFamily="2" charset="-122"/>
                <a:cs typeface="宋体" panose="02010600030101010101" pitchFamily="2" charset="-122"/>
              </a:rPr>
              <a:t>：利用项目官方网站、社区公告、邮件通知等多种途径。</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l"/>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l"/>
            <a:r>
              <a:rPr lang="zh-CN" altLang="en-US" sz="14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宣传重点</a:t>
            </a:r>
            <a:r>
              <a:rPr lang="zh-CN" altLang="en-US" sz="1400">
                <a:latin typeface="宋体" panose="02010600030101010101" pitchFamily="2" charset="-122"/>
                <a:ea typeface="宋体" panose="02010600030101010101" pitchFamily="2" charset="-122"/>
                <a:cs typeface="宋体" panose="02010600030101010101" pitchFamily="2" charset="-122"/>
              </a:rPr>
              <a:t>：广泛宣传 “回归激励计划”，让潜在流失风险的贡献者充分了解计划内容和激励措施。</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l"/>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l"/>
            <a:r>
              <a:rPr lang="zh-CN" altLang="en-US" sz="14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宣传目的</a:t>
            </a:r>
            <a:r>
              <a:rPr lang="zh-CN" altLang="en-US" sz="1400">
                <a:latin typeface="宋体" panose="02010600030101010101" pitchFamily="2" charset="-122"/>
                <a:ea typeface="宋体" panose="02010600030101010101" pitchFamily="2" charset="-122"/>
                <a:cs typeface="宋体" panose="02010600030101010101" pitchFamily="2" charset="-122"/>
              </a:rPr>
              <a:t>：在宣传时着重体现项目对他们的重视与期待，激励他们重新投入项目，助力项目发展。</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
        <p:nvSpPr>
          <p:cNvPr id="12" name="文本框 11"/>
          <p:cNvSpPr txBox="1"/>
          <p:nvPr/>
        </p:nvSpPr>
        <p:spPr>
          <a:xfrm>
            <a:off x="955040" y="2190750"/>
            <a:ext cx="3526155" cy="645160"/>
          </a:xfrm>
          <a:prstGeom prst="rect">
            <a:avLst/>
          </a:prstGeom>
          <a:noFill/>
        </p:spPr>
        <p:txBody>
          <a:bodyPr wrap="square" rtlCol="0">
            <a:spAutoFit/>
          </a:bodyPr>
          <a:p>
            <a:r>
              <a:rPr lang="zh-CN" altLang="en-US">
                <a:effectLst>
                  <a:outerShdw blurRad="38100" dist="38100" dir="2700000" algn="tl">
                    <a:srgbClr val="000000">
                      <a:alpha val="43137"/>
                    </a:srgbClr>
                  </a:outerShdw>
                </a:effectLst>
                <a:sym typeface="+mn-ea"/>
              </a:rPr>
              <a:t>制定明确的回归激励规则</a:t>
            </a:r>
            <a:endParaRPr lang="zh-CN" altLang="en-US">
              <a:effectLst>
                <a:outerShdw blurRad="38100" dist="38100" dir="2700000" algn="tl">
                  <a:srgbClr val="000000">
                    <a:alpha val="43137"/>
                  </a:srgbClr>
                </a:outerShdw>
              </a:effectLst>
            </a:endParaRPr>
          </a:p>
          <a:p>
            <a:endParaRPr lang="zh-CN" altLang="en-US"/>
          </a:p>
        </p:txBody>
      </p:sp>
      <p:sp>
        <p:nvSpPr>
          <p:cNvPr id="13" name="文本框 12"/>
          <p:cNvSpPr txBox="1"/>
          <p:nvPr/>
        </p:nvSpPr>
        <p:spPr>
          <a:xfrm>
            <a:off x="5268595" y="2249170"/>
            <a:ext cx="3526155" cy="645160"/>
          </a:xfrm>
          <a:prstGeom prst="rect">
            <a:avLst/>
          </a:prstGeom>
          <a:noFill/>
        </p:spPr>
        <p:txBody>
          <a:bodyPr wrap="square" rtlCol="0">
            <a:spAutoFit/>
          </a:bodyPr>
          <a:p>
            <a:r>
              <a:rPr lang="zh-CN" altLang="en-US">
                <a:effectLst>
                  <a:outerShdw blurRad="38100" dist="38100" dir="2700000" algn="tl">
                    <a:srgbClr val="000000">
                      <a:alpha val="43137"/>
                    </a:srgbClr>
                  </a:outerShdw>
                </a:effectLst>
                <a:sym typeface="+mn-ea"/>
              </a:rPr>
              <a:t>积极宣传与推广回归激励计划</a:t>
            </a:r>
            <a:endParaRPr lang="zh-CN" altLang="en-US">
              <a:effectLst>
                <a:outerShdw blurRad="38100" dist="38100" dir="2700000" algn="tl">
                  <a:srgbClr val="000000">
                    <a:alpha val="43137"/>
                  </a:srgbClr>
                </a:outerShdw>
              </a:effectLst>
            </a:endParaRPr>
          </a:p>
          <a:p>
            <a:endParaRPr lang="zh-CN" altLang="en-US"/>
          </a:p>
        </p:txBody>
      </p:sp>
      <p:pic>
        <p:nvPicPr>
          <p:cNvPr id="8" name="图片 7"/>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3336925" y="4481195"/>
            <a:ext cx="1340485" cy="749300"/>
          </a:xfrm>
          <a:prstGeom prst="rect">
            <a:avLst/>
          </a:prstGeom>
        </p:spPr>
      </p:pic>
      <p:pic>
        <p:nvPicPr>
          <p:cNvPr id="9" name="图片 8"/>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841615" y="4481195"/>
            <a:ext cx="1340485" cy="749300"/>
          </a:xfrm>
          <a:prstGeom prst="rect">
            <a:avLst/>
          </a:prstGeom>
        </p:spPr>
      </p:pic>
      <p:sp>
        <p:nvSpPr>
          <p:cNvPr id="14" name="矩形 13"/>
          <p:cNvSpPr/>
          <p:nvPr/>
        </p:nvSpPr>
        <p:spPr>
          <a:xfrm>
            <a:off x="-139700" y="635"/>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5" name="Text 1"/>
          <p:cNvSpPr/>
          <p:nvPr/>
        </p:nvSpPr>
        <p:spPr>
          <a:xfrm>
            <a:off x="331470" y="200660"/>
            <a:ext cx="8001000" cy="400050"/>
          </a:xfrm>
          <a:prstGeom prst="rect">
            <a:avLst/>
          </a:prstGeom>
          <a:noFill/>
        </p:spPr>
        <p:txBody>
          <a:bodyPr vert="horz" wrap="square" lIns="0" tIns="0" rIns="0" bIns="0" rtlCol="0" anchor="ctr"/>
          <a:p>
            <a:pPr marL="0" indent="0" algn="l">
              <a:lnSpc>
                <a:spcPts val="3150"/>
              </a:lnSpc>
              <a:buNone/>
            </a:pPr>
            <a:r>
              <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02 创新点2---</a:t>
            </a:r>
            <a:r>
              <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个性化激励</a:t>
            </a:r>
            <a:r>
              <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方案</a:t>
            </a:r>
            <a:endPar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17" name="文本框 16"/>
          <p:cNvSpPr txBox="1"/>
          <p:nvPr/>
        </p:nvSpPr>
        <p:spPr>
          <a:xfrm>
            <a:off x="294005" y="789940"/>
            <a:ext cx="4572000" cy="398780"/>
          </a:xfrm>
          <a:prstGeom prst="rect">
            <a:avLst/>
          </a:prstGeom>
          <a:noFill/>
        </p:spPr>
        <p:txBody>
          <a:bodyPr wrap="square" rtlCol="0" anchor="t">
            <a:spAutoFit/>
          </a:bodyPr>
          <a:p>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0</a:t>
            </a:r>
            <a:r>
              <a:rPr lang="en-US" altLang="zh-CN"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2</a:t>
            </a: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    流失风险应对</a:t>
            </a: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激励</a:t>
            </a:r>
            <a:endPar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455295" y="-70358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创新点：优化贡献者反馈机制 —— 个性化激励方案的关键</a:t>
            </a:r>
            <a:endParaRPr lang="en-US" sz="22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endParaRPr>
          </a:p>
        </p:txBody>
      </p:sp>
      <p:sp>
        <p:nvSpPr>
          <p:cNvPr id="16" name="圆角矩形 15"/>
          <p:cNvSpPr/>
          <p:nvPr/>
        </p:nvSpPr>
        <p:spPr>
          <a:xfrm>
            <a:off x="273685" y="1188720"/>
            <a:ext cx="8660130" cy="922020"/>
          </a:xfrm>
          <a:prstGeom prst="roundRect">
            <a:avLst/>
          </a:prstGeom>
          <a:solidFill>
            <a:schemeClr val="accent1">
              <a:lumMod val="20000"/>
              <a:lumOff val="80000"/>
            </a:schemeClr>
          </a:solidFill>
          <a:ln w="12700" cmpd="sng">
            <a:solidFill>
              <a:schemeClr val="accent1">
                <a:shade val="50000"/>
              </a:schemeClr>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文本框 6"/>
          <p:cNvSpPr txBox="1"/>
          <p:nvPr/>
        </p:nvSpPr>
        <p:spPr>
          <a:xfrm>
            <a:off x="331470" y="1188720"/>
            <a:ext cx="8581390" cy="922020"/>
          </a:xfrm>
          <a:prstGeom prst="rect">
            <a:avLst/>
          </a:prstGeom>
          <a:noFill/>
        </p:spPr>
        <p:txBody>
          <a:bodyPr wrap="square" rtlCol="0">
            <a:spAutoFit/>
          </a:bodyPr>
          <a:p>
            <a:pPr algn="l">
              <a:buClrTx/>
              <a:buSzTx/>
              <a:buFontTx/>
            </a:pPr>
            <a:r>
              <a:t>为了确保贡献者在项目开发全流程中能够深度参与，并及时反馈他们对于任务分配、项目进展等方面的切身体验，进而提升项目整体质量与效率。</a:t>
            </a:r>
          </a:p>
          <a:p>
            <a:pPr algn="l">
              <a:buClrTx/>
              <a:buSzTx/>
              <a:buFontTx/>
            </a:pPr>
            <a:r>
              <a:rPr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本团队精心构建并实施了一套全面的贡献者反馈机制</a:t>
            </a:r>
            <a:endParaRPr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endParaRPr>
          </a:p>
        </p:txBody>
      </p:sp>
      <p:sp>
        <p:nvSpPr>
          <p:cNvPr id="6" name="矩形 5"/>
          <p:cNvSpPr/>
          <p:nvPr/>
        </p:nvSpPr>
        <p:spPr>
          <a:xfrm>
            <a:off x="289560" y="2190750"/>
            <a:ext cx="4255770" cy="2719070"/>
          </a:xfrm>
          <a:prstGeom prst="rect">
            <a:avLst/>
          </a:prstGeom>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200">
              <a:effectLst>
                <a:outerShdw blurRad="38100" dist="38100" dir="2700000" algn="tl">
                  <a:srgbClr val="000000">
                    <a:alpha val="43137"/>
                  </a:srgbClr>
                </a:outerShdw>
              </a:effectLst>
            </a:endParaRPr>
          </a:p>
          <a:p>
            <a:pPr algn="ctr"/>
            <a:r>
              <a:rPr lang="zh-CN" altLang="en-US" sz="14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建立周期性反馈制度</a:t>
            </a:r>
            <a:r>
              <a:rPr lang="zh-CN" altLang="en-US" sz="1400">
                <a:latin typeface="宋体" panose="02010600030101010101" pitchFamily="2" charset="-122"/>
                <a:ea typeface="宋体" panose="02010600030101010101" pitchFamily="2" charset="-122"/>
                <a:cs typeface="宋体" panose="02010600030101010101" pitchFamily="2" charset="-122"/>
              </a:rPr>
              <a:t>：每两个月进行一次全面的贡献者满意度调查，调查渠道涵盖在线问卷、邮件、以及社区讨论等多样化形式。</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ctr"/>
            <a:r>
              <a:rPr lang="zh-CN" altLang="en-US" sz="14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多维度反馈收集</a:t>
            </a:r>
            <a:r>
              <a:rPr lang="zh-CN" altLang="en-US" sz="1400">
                <a:latin typeface="宋体" panose="02010600030101010101" pitchFamily="2" charset="-122"/>
                <a:ea typeface="宋体" panose="02010600030101010101" pitchFamily="2" charset="-122"/>
                <a:cs typeface="宋体" panose="02010600030101010101" pitchFamily="2" charset="-122"/>
              </a:rPr>
              <a:t>：重点收集贡献者对项目管理策略、工作流程合理性、团队协作效果、激励机制有效性等多方面的反馈意见。</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ctr"/>
            <a:r>
              <a:rPr lang="zh-CN" altLang="en-US" sz="14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实时反馈渠道</a:t>
            </a:r>
            <a:r>
              <a:rPr lang="zh-CN" altLang="en-US" sz="1400">
                <a:latin typeface="宋体" panose="02010600030101010101" pitchFamily="2" charset="-122"/>
                <a:ea typeface="宋体" panose="02010600030101010101" pitchFamily="2" charset="-122"/>
                <a:cs typeface="宋体" panose="02010600030101010101" pitchFamily="2" charset="-122"/>
              </a:rPr>
              <a:t>：在项目开发过程中，通过设立专门的反馈邮箱和在项目管理工具中内置反馈模块等方式，激励贡献者随时提出问题和建设性建议，确保反馈的及时性。</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
        <p:nvSpPr>
          <p:cNvPr id="11" name="矩形 10"/>
          <p:cNvSpPr/>
          <p:nvPr/>
        </p:nvSpPr>
        <p:spPr>
          <a:xfrm>
            <a:off x="4677410" y="2190750"/>
            <a:ext cx="4255770" cy="2719070"/>
          </a:xfrm>
          <a:prstGeom prst="rect">
            <a:avLst/>
          </a:prstGeom>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ctr"/>
            <a:r>
              <a:rPr lang="zh-CN" altLang="en-US" sz="14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专业团队负责</a:t>
            </a:r>
            <a:r>
              <a:rPr lang="zh-CN" altLang="en-US" sz="1400">
                <a:latin typeface="宋体" panose="02010600030101010101" pitchFamily="2" charset="-122"/>
                <a:ea typeface="宋体" panose="02010600030101010101" pitchFamily="2" charset="-122"/>
                <a:cs typeface="宋体" panose="02010600030101010101" pitchFamily="2" charset="-122"/>
              </a:rPr>
              <a:t>：成立专门的反馈处理团队，负责对贡献者提出的所有反馈意见和建议进行专业的整理和深入分析。</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ctr"/>
            <a:r>
              <a:rPr lang="zh-CN" altLang="en-US" sz="14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快速初步回应：</a:t>
            </a:r>
            <a:r>
              <a:rPr lang="zh-CN" altLang="en-US" sz="1400">
                <a:latin typeface="宋体" panose="02010600030101010101" pitchFamily="2" charset="-122"/>
                <a:ea typeface="宋体" panose="02010600030101010101" pitchFamily="2" charset="-122"/>
                <a:cs typeface="宋体" panose="02010600030101010101" pitchFamily="2" charset="-122"/>
              </a:rPr>
              <a:t>确保在一周内对所有反馈做出初步回应，确认已收到反馈，并清晰地告知贡献者后续处理流程和大致时间安排。</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algn="ctr"/>
            <a:r>
              <a:rPr lang="zh-CN" altLang="en-US" sz="14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分级处理机制：</a:t>
            </a:r>
            <a:r>
              <a:rPr lang="zh-CN" altLang="en-US" sz="1400">
                <a:latin typeface="宋体" panose="02010600030101010101" pitchFamily="2" charset="-122"/>
                <a:ea typeface="宋体" panose="02010600030101010101" pitchFamily="2" charset="-122"/>
                <a:cs typeface="宋体" panose="02010600030101010101" pitchFamily="2" charset="-122"/>
              </a:rPr>
              <a:t>根据反馈内容的重要性和紧急程度进行分级，对于重要且紧急的反馈（如任务分配不合理影响项目进度），立即启动优化流程，重新评估和调整相关工作流程。</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
        <p:nvSpPr>
          <p:cNvPr id="12" name="文本框 11"/>
          <p:cNvSpPr txBox="1"/>
          <p:nvPr/>
        </p:nvSpPr>
        <p:spPr>
          <a:xfrm>
            <a:off x="1019175" y="2190750"/>
            <a:ext cx="3526155" cy="368300"/>
          </a:xfrm>
          <a:prstGeom prst="rect">
            <a:avLst/>
          </a:prstGeom>
          <a:noFill/>
        </p:spPr>
        <p:txBody>
          <a:bodyPr wrap="square" rtlCol="0">
            <a:spAutoFit/>
          </a:bodyPr>
          <a:p>
            <a:r>
              <a:rPr lang="zh-CN" altLang="en-US"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定期收集贡献者反馈</a:t>
            </a:r>
            <a:endParaRPr lang="zh-CN" altLang="en-US" b="1">
              <a:effectLst>
                <a:outerShdw blurRad="38100" dist="38100" dir="2700000" algn="tl">
                  <a:srgbClr val="000000">
                    <a:alpha val="43137"/>
                  </a:srgbClr>
                </a:outerShdw>
              </a:effectLst>
            </a:endParaRPr>
          </a:p>
        </p:txBody>
      </p:sp>
      <p:sp>
        <p:nvSpPr>
          <p:cNvPr id="13" name="文本框 12"/>
          <p:cNvSpPr txBox="1"/>
          <p:nvPr/>
        </p:nvSpPr>
        <p:spPr>
          <a:xfrm>
            <a:off x="5268595" y="2249170"/>
            <a:ext cx="3526155" cy="368300"/>
          </a:xfrm>
          <a:prstGeom prst="rect">
            <a:avLst/>
          </a:prstGeom>
          <a:noFill/>
        </p:spPr>
        <p:txBody>
          <a:bodyPr wrap="square" rtlCol="0">
            <a:spAutoFit/>
          </a:bodyPr>
          <a:p>
            <a:pPr algn="ctr"/>
            <a:r>
              <a:rPr lang="zh-CN" altLang="en-US">
                <a:effectLst>
                  <a:outerShdw blurRad="38100" dist="38100" dir="2700000" algn="tl">
                    <a:srgbClr val="000000">
                      <a:alpha val="43137"/>
                    </a:srgbClr>
                  </a:outerShdw>
                </a:effectLst>
                <a:sym typeface="+mn-ea"/>
              </a:rPr>
              <a:t>及时响应与改进</a:t>
            </a:r>
            <a:endParaRPr lang="zh-CN" altLang="en-US">
              <a:effectLst>
                <a:outerShdw blurRad="38100" dist="38100" dir="2700000" algn="tl">
                  <a:srgbClr val="000000">
                    <a:alpha val="43137"/>
                  </a:srgbClr>
                </a:outerShdw>
              </a:effectLst>
              <a:sym typeface="+mn-ea"/>
            </a:endParaRPr>
          </a:p>
        </p:txBody>
      </p:sp>
      <p:pic>
        <p:nvPicPr>
          <p:cNvPr id="8" name="图片 7"/>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3336925" y="4481195"/>
            <a:ext cx="1340485" cy="749300"/>
          </a:xfrm>
          <a:prstGeom prst="rect">
            <a:avLst/>
          </a:prstGeom>
        </p:spPr>
      </p:pic>
      <p:pic>
        <p:nvPicPr>
          <p:cNvPr id="9" name="图片 8"/>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841615" y="4481195"/>
            <a:ext cx="1340485" cy="749300"/>
          </a:xfrm>
          <a:prstGeom prst="rect">
            <a:avLst/>
          </a:prstGeom>
        </p:spPr>
      </p:pic>
      <p:pic>
        <p:nvPicPr>
          <p:cNvPr id="10" name="图片 9"/>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2230" y="73025"/>
            <a:ext cx="782955" cy="825500"/>
          </a:xfrm>
          <a:prstGeom prst="rect">
            <a:avLst/>
          </a:prstGeom>
        </p:spPr>
      </p:pic>
      <p:sp>
        <p:nvSpPr>
          <p:cNvPr id="14" name="矩形 13"/>
          <p:cNvSpPr/>
          <p:nvPr/>
        </p:nvSpPr>
        <p:spPr>
          <a:xfrm>
            <a:off x="-139700" y="635"/>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5" name="Text 1"/>
          <p:cNvSpPr/>
          <p:nvPr/>
        </p:nvSpPr>
        <p:spPr>
          <a:xfrm>
            <a:off x="331470" y="200660"/>
            <a:ext cx="8001000" cy="400050"/>
          </a:xfrm>
          <a:prstGeom prst="rect">
            <a:avLst/>
          </a:prstGeom>
          <a:noFill/>
        </p:spPr>
        <p:txBody>
          <a:bodyPr vert="horz" wrap="square" lIns="0" tIns="0" rIns="0" bIns="0" rtlCol="0" anchor="ctr"/>
          <a:p>
            <a:pPr marL="0" indent="0" algn="l">
              <a:lnSpc>
                <a:spcPts val="3150"/>
              </a:lnSpc>
              <a:buNone/>
            </a:pPr>
            <a:r>
              <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02 创新点2---</a:t>
            </a:r>
            <a:r>
              <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个性化激励</a:t>
            </a:r>
            <a:r>
              <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方案</a:t>
            </a:r>
            <a:endPar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17" name="文本框 16"/>
          <p:cNvSpPr txBox="1"/>
          <p:nvPr/>
        </p:nvSpPr>
        <p:spPr>
          <a:xfrm>
            <a:off x="294005" y="789940"/>
            <a:ext cx="4572000" cy="398780"/>
          </a:xfrm>
          <a:prstGeom prst="rect">
            <a:avLst/>
          </a:prstGeom>
          <a:noFill/>
        </p:spPr>
        <p:txBody>
          <a:bodyPr wrap="square" rtlCol="0" anchor="t">
            <a:spAutoFit/>
          </a:bodyPr>
          <a:p>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0</a:t>
            </a:r>
            <a:r>
              <a:rPr lang="en-US" altLang="zh-CN"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3</a:t>
            </a: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    优化贡献者反馈机制（</a:t>
            </a: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rPr>
              <a:t>关键）</a:t>
            </a:r>
            <a:endPar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2"/>
            <p:custDataLst>
              <p:tags r:id="rId1"/>
            </p:custDataLst>
          </p:nvPr>
        </p:nvSpPr>
        <p:spPr>
          <a:xfrm>
            <a:off x="1371600" y="2253139"/>
            <a:ext cx="1986915" cy="906304"/>
          </a:xfrm>
        </p:spPr>
        <p:txBody>
          <a:bodyPr>
            <a:normAutofit/>
          </a:bodyPr>
          <a:lstStyle/>
          <a:p>
            <a:r>
              <a:rPr lang="zh-CN" altLang="en-US" dirty="0"/>
              <a:t>0</a:t>
            </a:r>
            <a:r>
              <a:rPr dirty="0"/>
              <a:t>3</a:t>
            </a:r>
            <a:endParaRPr dirty="0"/>
          </a:p>
        </p:txBody>
      </p:sp>
      <p:sp>
        <p:nvSpPr>
          <p:cNvPr id="8" name="标题 7"/>
          <p:cNvSpPr>
            <a:spLocks noGrp="1"/>
          </p:cNvSpPr>
          <p:nvPr>
            <p:ph type="title" idx="1"/>
            <p:custDataLst>
              <p:tags r:id="rId2"/>
            </p:custDataLst>
          </p:nvPr>
        </p:nvSpPr>
        <p:spPr>
          <a:xfrm>
            <a:off x="5132705" y="2283460"/>
            <a:ext cx="4044315" cy="876300"/>
          </a:xfrm>
          <a:noFill/>
        </p:spPr>
        <p:txBody>
          <a:bodyPr vert="horz" wrap="square" lIns="91440" tIns="45720" rIns="91440" bIns="45720" rtlCol="0" anchor="b" anchorCtr="0">
            <a:normAutofit fontScale="90000"/>
          </a:bodyPr>
          <a:lstStyle/>
          <a:p>
            <a:pPr lvl="0" algn="l"/>
            <a:r>
              <a:rPr sz="3100">
                <a:sym typeface="+mn-ea"/>
              </a:rPr>
              <a:t>技术挑战及</a:t>
            </a:r>
            <a:r>
              <a:rPr sz="3100">
                <a:sym typeface="+mn-ea"/>
              </a:rPr>
              <a:t>解决方案</a:t>
            </a:r>
            <a:br>
              <a:rPr sz="2800">
                <a:sym typeface="+mn-ea"/>
              </a:rPr>
            </a:br>
            <a:endParaRPr sz="2800">
              <a:sym typeface="+mn-ea"/>
            </a:endParaRPr>
          </a:p>
        </p:txBody>
      </p:sp>
      <p:sp>
        <p:nvSpPr>
          <p:cNvPr id="3" name="圆角矩形 2"/>
          <p:cNvSpPr/>
          <p:nvPr/>
        </p:nvSpPr>
        <p:spPr>
          <a:xfrm>
            <a:off x="6626860" y="-124460"/>
            <a:ext cx="2586355" cy="849630"/>
          </a:xfrm>
          <a:prstGeom prst="roundRect">
            <a:avLst/>
          </a:prstGeom>
          <a:solidFill>
            <a:srgbClr val="8FAADC"/>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5041265" y="2852420"/>
            <a:ext cx="3698240" cy="169545"/>
          </a:xfrm>
          <a:prstGeom prst="rect">
            <a:avLst/>
          </a:prstGeom>
          <a:gradFill>
            <a:gsLst>
              <a:gs pos="95000">
                <a:srgbClr val="FFFFFF"/>
              </a:gs>
              <a:gs pos="4000">
                <a:srgbClr val="FFFFFF"/>
              </a:gs>
              <a:gs pos="44000">
                <a:schemeClr val="accent1">
                  <a:lumMod val="60000"/>
                  <a:lumOff val="40000"/>
                </a:schemeClr>
              </a:gs>
              <a:gs pos="65000">
                <a:srgbClr val="8FAADC"/>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p>
            <a:pPr marL="0" indent="0" algn="ctr">
              <a:lnSpc>
                <a:spcPts val="1650"/>
              </a:lnSpc>
              <a:buNone/>
            </a:pPr>
            <a:endParaRPr lang="zh-CN" altLang="en-US"/>
          </a:p>
        </p:txBody>
      </p:sp>
      <p:pic>
        <p:nvPicPr>
          <p:cNvPr id="12" name="Image 0" descr="preencoded.png"/>
          <p:cNvPicPr>
            <a:picLocks noChangeAspect="1"/>
          </p:cNvPicPr>
          <p:nvPr/>
        </p:nvPicPr>
        <p:blipFill>
          <a:blip r:embed="rId1"/>
          <a:srcRect/>
          <a:stretch>
            <a:fillRect/>
          </a:stretch>
        </p:blipFill>
        <p:spPr>
          <a:xfrm>
            <a:off x="0" y="160020"/>
            <a:ext cx="9144000" cy="5143500"/>
          </a:xfrm>
          <a:prstGeom prst="rect">
            <a:avLst/>
          </a:prstGeom>
        </p:spPr>
      </p:pic>
      <p:sp>
        <p:nvSpPr>
          <p:cNvPr id="4" name="Text 1"/>
          <p:cNvSpPr/>
          <p:nvPr/>
        </p:nvSpPr>
        <p:spPr>
          <a:xfrm>
            <a:off x="553085" y="191135"/>
            <a:ext cx="8001000" cy="400050"/>
          </a:xfrm>
          <a:prstGeom prst="rect">
            <a:avLst/>
          </a:prstGeom>
          <a:noFill/>
        </p:spPr>
        <p:txBody>
          <a:bodyPr vert="horz" wrap="square" lIns="0" tIns="0" rIns="0" bIns="0" rtlCol="0" anchor="ctr"/>
          <a:lstStyle/>
          <a:p>
            <a:pPr marL="0" indent="0" algn="l">
              <a:lnSpc>
                <a:spcPts val="3150"/>
              </a:lnSpc>
              <a:buNone/>
            </a:pPr>
            <a:endParaRPr lang="zh-CN" altLang="en-US" sz="22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endParaRPr>
          </a:p>
        </p:txBody>
      </p:sp>
      <p:grpSp>
        <p:nvGrpSpPr>
          <p:cNvPr id="15" name="组合 14"/>
          <p:cNvGrpSpPr/>
          <p:nvPr>
            <p:custDataLst>
              <p:tags r:id="rId2"/>
            </p:custDataLst>
          </p:nvPr>
        </p:nvGrpSpPr>
        <p:grpSpPr>
          <a:xfrm rot="0">
            <a:off x="389372" y="2773095"/>
            <a:ext cx="1802832" cy="1843227"/>
            <a:chOff x="827" y="5873"/>
            <a:chExt cx="4427" cy="3038"/>
          </a:xfrm>
        </p:grpSpPr>
        <p:sp>
          <p:nvSpPr>
            <p:cNvPr id="7" name="Text 3"/>
            <p:cNvSpPr/>
            <p:nvPr>
              <p:custDataLst>
                <p:tags r:id="rId3"/>
              </p:custDataLst>
            </p:nvPr>
          </p:nvSpPr>
          <p:spPr>
            <a:xfrm>
              <a:off x="827" y="5873"/>
              <a:ext cx="4427" cy="479"/>
            </a:xfrm>
            <a:prstGeom prst="rect">
              <a:avLst/>
            </a:prstGeom>
            <a:noFill/>
          </p:spPr>
          <p:txBody>
            <a:bodyPr vert="horz" wrap="square" lIns="0" tIns="0" rIns="0" bIns="0" rtlCol="0" anchor="ctr"/>
            <a:lstStyle/>
            <a:p>
              <a:pPr marL="0" indent="0" algn="ctr">
                <a:lnSpc>
                  <a:spcPts val="1650"/>
                </a:lnSpc>
                <a:buNone/>
              </a:pPr>
              <a:r>
                <a:rPr lang="en-US" sz="1800" b="1" dirty="0">
                  <a:solidFill>
                    <a:srgbClr val="8FAADC"/>
                  </a:solidFill>
                  <a:latin typeface="微软雅黑" panose="020B0503020204020204" pitchFamily="34" charset="-122"/>
                  <a:ea typeface="微软雅黑" panose="020B0503020204020204" pitchFamily="34" charset="-122"/>
                  <a:cs typeface="微软雅黑" panose="020B0503020204020204" pitchFamily="34" charset="-120"/>
                </a:rPr>
                <a:t>大规模数据采集</a:t>
              </a:r>
              <a:endParaRPr lang="zh-CN" altLang="en-US" sz="1200" b="1" dirty="0"/>
            </a:p>
          </p:txBody>
        </p:sp>
        <p:sp>
          <p:nvSpPr>
            <p:cNvPr id="8" name="Text 4"/>
            <p:cNvSpPr/>
            <p:nvPr>
              <p:custDataLst>
                <p:tags r:id="rId4"/>
              </p:custDataLst>
            </p:nvPr>
          </p:nvSpPr>
          <p:spPr>
            <a:xfrm>
              <a:off x="844" y="6608"/>
              <a:ext cx="4410" cy="2303"/>
            </a:xfrm>
            <a:prstGeom prst="rect">
              <a:avLst/>
            </a:prstGeom>
            <a:noFill/>
          </p:spPr>
          <p:txBody>
            <a:bodyPr vert="horz" wrap="square" lIns="0" tIns="0" rIns="0" bIns="0" rtlCol="0" anchor="ctr"/>
            <a:lstStyle/>
            <a:p>
              <a:pPr marL="171450" indent="-171450" algn="l">
                <a:lnSpc>
                  <a:spcPts val="165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数据量巨大，需要高效且稳定的数据抓取机制。</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gn="l">
                <a:lnSpc>
                  <a:spcPts val="165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GitHub API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的速率限制和延迟问题。</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gn="l">
                <a:lnSpc>
                  <a:spcPts val="165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实时性要求高，需快速响应新的活动和变化。</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0" name="组合 19"/>
          <p:cNvGrpSpPr/>
          <p:nvPr>
            <p:custDataLst>
              <p:tags r:id="rId5"/>
            </p:custDataLst>
          </p:nvPr>
        </p:nvGrpSpPr>
        <p:grpSpPr>
          <a:xfrm rot="0">
            <a:off x="2413138" y="2770618"/>
            <a:ext cx="1938700" cy="1763296"/>
            <a:chOff x="4837" y="5696"/>
            <a:chExt cx="4747" cy="2906"/>
          </a:xfrm>
        </p:grpSpPr>
        <p:sp>
          <p:nvSpPr>
            <p:cNvPr id="10" name="Text 5"/>
            <p:cNvSpPr/>
            <p:nvPr>
              <p:custDataLst>
                <p:tags r:id="rId6"/>
              </p:custDataLst>
            </p:nvPr>
          </p:nvSpPr>
          <p:spPr>
            <a:xfrm>
              <a:off x="4837" y="5696"/>
              <a:ext cx="4747" cy="463"/>
            </a:xfrm>
            <a:prstGeom prst="rect">
              <a:avLst/>
            </a:prstGeom>
            <a:noFill/>
          </p:spPr>
          <p:txBody>
            <a:bodyPr vert="horz" wrap="square" lIns="0" tIns="0" rIns="0" bIns="0" rtlCol="0" anchor="ctr"/>
            <a:lstStyle/>
            <a:p>
              <a:pPr marL="0" indent="0" algn="ctr">
                <a:lnSpc>
                  <a:spcPts val="1650"/>
                </a:lnSpc>
                <a:buNone/>
              </a:pPr>
              <a:r>
                <a:rPr lang="en-US" sz="1800" b="1" dirty="0">
                  <a:solidFill>
                    <a:srgbClr val="8FAADC"/>
                  </a:solidFill>
                  <a:latin typeface="微软雅黑" panose="020B0503020204020204" pitchFamily="34" charset="-122"/>
                  <a:ea typeface="微软雅黑" panose="020B0503020204020204" pitchFamily="34" charset="-122"/>
                  <a:cs typeface="微软雅黑" panose="020B0503020204020204" pitchFamily="34" charset="-120"/>
                </a:rPr>
                <a:t>数据清洗与预处理</a:t>
              </a:r>
              <a:endParaRPr lang="zh-CN" altLang="en-US" sz="1200" b="1" dirty="0"/>
            </a:p>
          </p:txBody>
        </p:sp>
        <p:sp>
          <p:nvSpPr>
            <p:cNvPr id="11" name="Text 6"/>
            <p:cNvSpPr/>
            <p:nvPr>
              <p:custDataLst>
                <p:tags r:id="rId7"/>
              </p:custDataLst>
            </p:nvPr>
          </p:nvSpPr>
          <p:spPr>
            <a:xfrm>
              <a:off x="5081" y="6435"/>
              <a:ext cx="4263" cy="2167"/>
            </a:xfrm>
            <a:prstGeom prst="rect">
              <a:avLst/>
            </a:prstGeom>
            <a:noFill/>
          </p:spPr>
          <p:txBody>
            <a:bodyPr vert="horz" wrap="square" lIns="0" tIns="0" rIns="0" bIns="0" rtlCol="0" anchor="ctr"/>
            <a:lstStyle/>
            <a:p>
              <a:pPr marL="171450" indent="-171450" algn="l">
                <a:lnSpc>
                  <a:spcPts val="165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原始数据可能存在噪声、缺失值等问题，影响后续分析质量。</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gn="l">
                <a:lnSpc>
                  <a:spcPts val="165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不同来源的数据格式不一致，增加了统一处理的难度。</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1" name="组合 20"/>
          <p:cNvGrpSpPr/>
          <p:nvPr>
            <p:custDataLst>
              <p:tags r:id="rId8"/>
            </p:custDataLst>
          </p:nvPr>
        </p:nvGrpSpPr>
        <p:grpSpPr>
          <a:xfrm rot="0">
            <a:off x="4675949" y="2819326"/>
            <a:ext cx="1912154" cy="1574059"/>
            <a:chOff x="9415" y="5813"/>
            <a:chExt cx="4682" cy="2780"/>
          </a:xfrm>
        </p:grpSpPr>
        <p:sp>
          <p:nvSpPr>
            <p:cNvPr id="13" name="Text 7"/>
            <p:cNvSpPr/>
            <p:nvPr>
              <p:custDataLst>
                <p:tags r:id="rId9"/>
              </p:custDataLst>
            </p:nvPr>
          </p:nvSpPr>
          <p:spPr>
            <a:xfrm>
              <a:off x="9415" y="5813"/>
              <a:ext cx="4682" cy="351"/>
            </a:xfrm>
            <a:prstGeom prst="rect">
              <a:avLst/>
            </a:prstGeom>
            <a:noFill/>
          </p:spPr>
          <p:txBody>
            <a:bodyPr vert="horz" wrap="square" lIns="0" tIns="0" rIns="0" bIns="0" rtlCol="0" anchor="ctr"/>
            <a:lstStyle/>
            <a:p>
              <a:pPr marL="0" indent="0" algn="ctr">
                <a:lnSpc>
                  <a:spcPts val="1650"/>
                </a:lnSpc>
                <a:buNone/>
              </a:pPr>
              <a:r>
                <a:rPr lang="en-US" sz="1800" b="1" dirty="0">
                  <a:solidFill>
                    <a:srgbClr val="8FAADC"/>
                  </a:solidFill>
                  <a:latin typeface="微软雅黑" panose="020B0503020204020204" pitchFamily="34" charset="-122"/>
                  <a:ea typeface="微软雅黑" panose="020B0503020204020204" pitchFamily="34" charset="-122"/>
                  <a:cs typeface="微软雅黑" panose="020B0503020204020204" pitchFamily="34" charset="-120"/>
                </a:rPr>
                <a:t>高性能存储与查询</a:t>
              </a:r>
              <a:endParaRPr lang="en-US" sz="1800" b="1" dirty="0">
                <a:solidFill>
                  <a:srgbClr val="8FAADC"/>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4" name="Text 8"/>
            <p:cNvSpPr/>
            <p:nvPr>
              <p:custDataLst>
                <p:tags r:id="rId10"/>
              </p:custDataLst>
            </p:nvPr>
          </p:nvSpPr>
          <p:spPr>
            <a:xfrm>
              <a:off x="9507" y="6518"/>
              <a:ext cx="4445" cy="2075"/>
            </a:xfrm>
            <a:prstGeom prst="rect">
              <a:avLst/>
            </a:prstGeom>
            <a:noFill/>
          </p:spPr>
          <p:txBody>
            <a:bodyPr vert="horz" wrap="square" lIns="0" tIns="0" rIns="0" bIns="0" rtlCol="0" anchor="ctr"/>
            <a:lstStyle/>
            <a:p>
              <a:pPr marL="171450" indent="-171450" algn="l">
                <a:lnSpc>
                  <a:spcPts val="165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大规模数据存储需要高效的数据库支持，同时还要保证快速查询性能。</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gn="l">
                <a:lnSpc>
                  <a:spcPts val="165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数据库扩展性和容错能力至关重要。</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6" name="组合 15"/>
          <p:cNvGrpSpPr/>
          <p:nvPr>
            <p:custDataLst>
              <p:tags r:id="rId11"/>
            </p:custDataLst>
          </p:nvPr>
        </p:nvGrpSpPr>
        <p:grpSpPr>
          <a:xfrm rot="0">
            <a:off x="6912676" y="2772865"/>
            <a:ext cx="2005270" cy="1784375"/>
            <a:chOff x="768" y="5432"/>
            <a:chExt cx="4910" cy="2941"/>
          </a:xfrm>
        </p:grpSpPr>
        <p:sp>
          <p:nvSpPr>
            <p:cNvPr id="18" name="Text 3"/>
            <p:cNvSpPr/>
            <p:nvPr>
              <p:custDataLst>
                <p:tags r:id="rId12"/>
              </p:custDataLst>
            </p:nvPr>
          </p:nvSpPr>
          <p:spPr>
            <a:xfrm>
              <a:off x="850" y="5432"/>
              <a:ext cx="4828" cy="484"/>
            </a:xfrm>
            <a:prstGeom prst="rect">
              <a:avLst/>
            </a:prstGeom>
            <a:noFill/>
          </p:spPr>
          <p:txBody>
            <a:bodyPr vert="horz" wrap="square" lIns="0" tIns="0" rIns="0" bIns="0" rtlCol="0" anchor="ctr"/>
            <a:p>
              <a:pPr marL="0" indent="0" algn="ctr">
                <a:lnSpc>
                  <a:spcPts val="1650"/>
                </a:lnSpc>
                <a:buNone/>
              </a:pPr>
              <a:r>
                <a:rPr lang="en-US" sz="1800" b="1" dirty="0">
                  <a:solidFill>
                    <a:srgbClr val="8FAADC"/>
                  </a:solidFill>
                  <a:latin typeface="微软雅黑" panose="020B0503020204020204" pitchFamily="34" charset="-122"/>
                  <a:ea typeface="微软雅黑" panose="020B0503020204020204" pitchFamily="34" charset="-122"/>
                  <a:cs typeface="微软雅黑" panose="020B0503020204020204" pitchFamily="34" charset="-120"/>
                </a:rPr>
                <a:t>复杂行为模式分析</a:t>
              </a:r>
              <a:endParaRPr lang="zh-CN" altLang="en-US" sz="1200" b="1" dirty="0"/>
            </a:p>
          </p:txBody>
        </p:sp>
        <p:sp>
          <p:nvSpPr>
            <p:cNvPr id="19" name="Text 4"/>
            <p:cNvSpPr/>
            <p:nvPr>
              <p:custDataLst>
                <p:tags r:id="rId13"/>
              </p:custDataLst>
            </p:nvPr>
          </p:nvSpPr>
          <p:spPr>
            <a:xfrm>
              <a:off x="768" y="6173"/>
              <a:ext cx="4820" cy="2200"/>
            </a:xfrm>
            <a:prstGeom prst="rect">
              <a:avLst/>
            </a:prstGeom>
            <a:noFill/>
          </p:spPr>
          <p:txBody>
            <a:bodyPr vert="horz" wrap="square" lIns="0" tIns="0" rIns="0" bIns="0" rtlCol="0" anchor="ctr"/>
            <a:p>
              <a:pPr marL="171450" indent="-171450" algn="l">
                <a:lnSpc>
                  <a:spcPts val="1650"/>
                </a:lnSpc>
                <a:buFont typeface="Arial" panose="020B0604020202020204" pitchFamily="34" charset="0"/>
                <a:buChar cha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开源社区的行为模式复杂多样，难以用简单的统计方法捕捉。</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a:p>
              <a:pPr marL="171450" indent="-171450" algn="l">
                <a:lnSpc>
                  <a:spcPts val="1650"/>
                </a:lnSpc>
                <a:buFont typeface="Arial" panose="020B0604020202020204" pitchFamily="34" charset="0"/>
                <a:buChar cha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行为预测模型需要考虑多种因素，并保持较高的准确性和稳定性。</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pic>
        <p:nvPicPr>
          <p:cNvPr id="23" name="图片 22"/>
          <p:cNvPicPr>
            <a:picLocks noChangeAspect="1"/>
          </p:cNvPicPr>
          <p:nvPr/>
        </p:nvPicPr>
        <p:blipFill>
          <a:blip r:embed="rId14"/>
          <a:stretch>
            <a:fillRect/>
          </a:stretch>
        </p:blipFill>
        <p:spPr>
          <a:xfrm>
            <a:off x="2482215" y="840740"/>
            <a:ext cx="1693545" cy="1680210"/>
          </a:xfrm>
          <a:prstGeom prst="rect">
            <a:avLst/>
          </a:prstGeom>
        </p:spPr>
      </p:pic>
      <p:pic>
        <p:nvPicPr>
          <p:cNvPr id="24" name="图片 23"/>
          <p:cNvPicPr>
            <a:picLocks noChangeAspect="1"/>
          </p:cNvPicPr>
          <p:nvPr/>
        </p:nvPicPr>
        <p:blipFill>
          <a:blip r:embed="rId15"/>
          <a:stretch>
            <a:fillRect/>
          </a:stretch>
        </p:blipFill>
        <p:spPr>
          <a:xfrm>
            <a:off x="4765675" y="1061085"/>
            <a:ext cx="1786255" cy="1388110"/>
          </a:xfrm>
          <a:prstGeom prst="rect">
            <a:avLst/>
          </a:prstGeom>
        </p:spPr>
      </p:pic>
      <p:pic>
        <p:nvPicPr>
          <p:cNvPr id="27" name="图片 26"/>
          <p:cNvPicPr>
            <a:picLocks noChangeAspect="1"/>
          </p:cNvPicPr>
          <p:nvPr/>
        </p:nvPicPr>
        <p:blipFill>
          <a:blip r:embed="rId16"/>
          <a:stretch>
            <a:fillRect/>
          </a:stretch>
        </p:blipFill>
        <p:spPr>
          <a:xfrm>
            <a:off x="292735" y="828675"/>
            <a:ext cx="1786890" cy="1626235"/>
          </a:xfrm>
          <a:prstGeom prst="rect">
            <a:avLst/>
          </a:prstGeom>
        </p:spPr>
      </p:pic>
      <p:pic>
        <p:nvPicPr>
          <p:cNvPr id="28" name="图片 27"/>
          <p:cNvPicPr>
            <a:picLocks noChangeAspect="1"/>
          </p:cNvPicPr>
          <p:nvPr/>
        </p:nvPicPr>
        <p:blipFill>
          <a:blip r:embed="rId17"/>
          <a:stretch>
            <a:fillRect/>
          </a:stretch>
        </p:blipFill>
        <p:spPr>
          <a:xfrm>
            <a:off x="6636385" y="1092200"/>
            <a:ext cx="2320925" cy="1522095"/>
          </a:xfrm>
          <a:prstGeom prst="rect">
            <a:avLst/>
          </a:prstGeom>
        </p:spPr>
      </p:pic>
      <p:grpSp>
        <p:nvGrpSpPr>
          <p:cNvPr id="22" name="组合 21"/>
          <p:cNvGrpSpPr/>
          <p:nvPr/>
        </p:nvGrpSpPr>
        <p:grpSpPr>
          <a:xfrm>
            <a:off x="-280035" y="-6985"/>
            <a:ext cx="9745980" cy="734060"/>
            <a:chOff x="-95" y="-217"/>
            <a:chExt cx="15348" cy="1156"/>
          </a:xfrm>
        </p:grpSpPr>
        <p:sp>
          <p:nvSpPr>
            <p:cNvPr id="6" name="矩形 5"/>
            <p:cNvSpPr/>
            <p:nvPr/>
          </p:nvSpPr>
          <p:spPr>
            <a:xfrm>
              <a:off x="-95" y="-217"/>
              <a:ext cx="15348" cy="1156"/>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Text 1"/>
            <p:cNvSpPr/>
            <p:nvPr/>
          </p:nvSpPr>
          <p:spPr>
            <a:xfrm>
              <a:off x="557" y="46"/>
              <a:ext cx="12600" cy="630"/>
            </a:xfrm>
            <a:prstGeom prst="rect">
              <a:avLst/>
            </a:prstGeom>
            <a:noFill/>
          </p:spPr>
          <p:txBody>
            <a:bodyPr vert="horz" wrap="square" lIns="0" tIns="0" rIns="0" bIns="0" rtlCol="0" anchor="ctr"/>
            <a:p>
              <a:pPr marL="0" indent="0" algn="l">
                <a:lnSpc>
                  <a:spcPts val="3150"/>
                </a:lnSpc>
                <a:buNone/>
              </a:pPr>
              <a:r>
                <a:rPr lang="en-US" altLang="zh-CN" sz="2800" b="1" dirty="0">
                  <a:solidFill>
                    <a:schemeClr val="bg1"/>
                  </a:solidFill>
                  <a:latin typeface="汉仪程行简" panose="00020600040101010101" charset="-122"/>
                  <a:ea typeface="汉仪程行简" panose="00020600040101010101" charset="-122"/>
                  <a:cs typeface="汉仪程行简" panose="00020600040101010101" charset="-122"/>
                  <a:sym typeface="+mn-ea"/>
                </a:rPr>
                <a:t>03 </a:t>
              </a:r>
              <a:r>
                <a:rPr lang="en-US" sz="2800" b="1" dirty="0">
                  <a:solidFill>
                    <a:schemeClr val="bg1"/>
                  </a:solidFill>
                  <a:latin typeface="汉仪程行简" panose="00020600040101010101" charset="-122"/>
                  <a:ea typeface="汉仪程行简" panose="00020600040101010101" charset="-122"/>
                  <a:cs typeface="微软雅黑" panose="020B0503020204020204" pitchFamily="34" charset="-120"/>
                  <a:sym typeface="+mn-ea"/>
                </a:rPr>
                <a:t>技术挑战</a:t>
              </a:r>
              <a:r>
                <a:rPr lang="zh-CN" altLang="en-US" sz="2800" b="1" dirty="0">
                  <a:solidFill>
                    <a:schemeClr val="bg1"/>
                  </a:solidFill>
                  <a:latin typeface="汉仪程行简" panose="00020600040101010101" charset="-122"/>
                  <a:ea typeface="汉仪程行简" panose="00020600040101010101" charset="-122"/>
                  <a:cs typeface="微软雅黑" panose="020B0503020204020204" pitchFamily="34" charset="-120"/>
                  <a:sym typeface="+mn-ea"/>
                </a:rPr>
                <a:t>有什么？</a:t>
              </a:r>
              <a:endParaRPr lang="zh-CN" altLang="en-US" sz="2800" b="1" dirty="0">
                <a:solidFill>
                  <a:schemeClr val="bg1"/>
                </a:solidFill>
                <a:latin typeface="汉仪程行简" panose="00020600040101010101" charset="-122"/>
                <a:ea typeface="汉仪程行简" panose="00020600040101010101" charset="-122"/>
                <a:cs typeface="微软雅黑" panose="020B0503020204020204" pitchFamily="34" charset="-120"/>
                <a:sym typeface="+mn-ea"/>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21" name="Image 0" descr="preencoded.png"/>
          <p:cNvPicPr>
            <a:picLocks noChangeAspect="1"/>
          </p:cNvPicPr>
          <p:nvPr/>
        </p:nvPicPr>
        <p:blipFill>
          <a:blip r:embed="rId1"/>
          <a:srcRect/>
          <a:stretch>
            <a:fillRect/>
          </a:stretch>
        </p:blipFill>
        <p:spPr>
          <a:xfrm>
            <a:off x="0" y="127000"/>
            <a:ext cx="9144000" cy="5143500"/>
          </a:xfrm>
          <a:prstGeom prst="rect">
            <a:avLst/>
          </a:prstGeom>
        </p:spPr>
      </p:pic>
      <p:grpSp>
        <p:nvGrpSpPr>
          <p:cNvPr id="22" name="组合 21"/>
          <p:cNvGrpSpPr/>
          <p:nvPr/>
        </p:nvGrpSpPr>
        <p:grpSpPr>
          <a:xfrm>
            <a:off x="-113665" y="-8255"/>
            <a:ext cx="9745980" cy="734060"/>
            <a:chOff x="-179" y="-13"/>
            <a:chExt cx="15348" cy="1156"/>
          </a:xfrm>
        </p:grpSpPr>
        <p:sp>
          <p:nvSpPr>
            <p:cNvPr id="5" name="矩形 4"/>
            <p:cNvSpPr/>
            <p:nvPr/>
          </p:nvSpPr>
          <p:spPr>
            <a:xfrm>
              <a:off x="-179" y="-13"/>
              <a:ext cx="15348" cy="1156"/>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Text 1"/>
            <p:cNvSpPr/>
            <p:nvPr/>
          </p:nvSpPr>
          <p:spPr>
            <a:xfrm>
              <a:off x="557" y="263"/>
              <a:ext cx="12600" cy="630"/>
            </a:xfrm>
            <a:prstGeom prst="rect">
              <a:avLst/>
            </a:prstGeom>
            <a:noFill/>
          </p:spPr>
          <p:txBody>
            <a:bodyPr vert="horz" wrap="square" lIns="0" tIns="0" rIns="0" bIns="0" rtlCol="0" anchor="ctr"/>
            <a:lstStyle/>
            <a:p>
              <a:pPr marL="0" indent="0" algn="l">
                <a:lnSpc>
                  <a:spcPts val="3150"/>
                </a:lnSpc>
                <a:buNone/>
              </a:pPr>
              <a:r>
                <a:rPr lang="en-US" altLang="zh-CN" sz="2800" b="1" dirty="0">
                  <a:solidFill>
                    <a:schemeClr val="bg1"/>
                  </a:solidFill>
                  <a:latin typeface="汉仪程行简" panose="00020600040101010101" charset="-122"/>
                  <a:ea typeface="汉仪程行简" panose="00020600040101010101" charset="-122"/>
                  <a:cs typeface="汉仪程行简" panose="00020600040101010101" charset="-122"/>
                  <a:sym typeface="+mn-ea"/>
                </a:rPr>
                <a:t>03 </a:t>
              </a:r>
              <a:r>
                <a:rPr lang="zh-CN" altLang="en-US" sz="2800" b="1" dirty="0">
                  <a:solidFill>
                    <a:schemeClr val="bg1"/>
                  </a:solidFill>
                  <a:latin typeface="汉仪程行简" panose="00020600040101010101" charset="-122"/>
                  <a:ea typeface="汉仪程行简" panose="00020600040101010101" charset="-122"/>
                  <a:cs typeface="汉仪程行简" panose="00020600040101010101" charset="-122"/>
                </a:rPr>
                <a:t>数据采集与处理框架OpenDigger</a:t>
              </a:r>
              <a:endParaRPr lang="en-US" altLang="zh-CN" sz="2250" b="1"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8" name="组合 17"/>
          <p:cNvGrpSpPr/>
          <p:nvPr>
            <p:custDataLst>
              <p:tags r:id="rId2"/>
            </p:custDataLst>
          </p:nvPr>
        </p:nvGrpSpPr>
        <p:grpSpPr>
          <a:xfrm>
            <a:off x="533400" y="3317875"/>
            <a:ext cx="8103235" cy="1043305"/>
            <a:chOff x="840" y="3300"/>
            <a:chExt cx="12761" cy="1643"/>
          </a:xfrm>
        </p:grpSpPr>
        <p:sp>
          <p:nvSpPr>
            <p:cNvPr id="6" name="Text 3"/>
            <p:cNvSpPr/>
            <p:nvPr>
              <p:custDataLst>
                <p:tags r:id="rId3"/>
              </p:custDataLst>
            </p:nvPr>
          </p:nvSpPr>
          <p:spPr>
            <a:xfrm>
              <a:off x="840" y="3300"/>
              <a:ext cx="3680" cy="330"/>
            </a:xfrm>
            <a:prstGeom prst="rect">
              <a:avLst/>
            </a:prstGeom>
            <a:noFill/>
          </p:spPr>
          <p:txBody>
            <a:bodyPr vert="horz" wrap="square" lIns="0" tIns="0" rIns="0" bIns="0" rtlCol="0" anchor="ctr"/>
            <a:lstStyle/>
            <a:p>
              <a:pPr marL="0" indent="0" algn="ctr">
                <a:lnSpc>
                  <a:spcPts val="1650"/>
                </a:lnSpc>
                <a:buNone/>
              </a:pPr>
              <a:r>
                <a:rPr lang="en-US" b="1" dirty="0">
                  <a:solidFill>
                    <a:srgbClr val="8FAADC"/>
                  </a:solidFill>
                  <a:latin typeface="微软雅黑" panose="020B0503020204020204" pitchFamily="34" charset="-122"/>
                  <a:ea typeface="微软雅黑" panose="020B0503020204020204" pitchFamily="34" charset="-122"/>
                  <a:cs typeface="微软雅黑" panose="020B0503020204020204" pitchFamily="34" charset="-120"/>
                </a:rPr>
                <a:t>数据预处理能力</a:t>
              </a:r>
              <a:endParaRPr lang="en-US" b="1" dirty="0">
                <a:solidFill>
                  <a:srgbClr val="8FAADC"/>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7" name="Shape 4"/>
            <p:cNvSpPr/>
            <p:nvPr>
              <p:custDataLst>
                <p:tags r:id="rId4"/>
              </p:custDataLst>
            </p:nvPr>
          </p:nvSpPr>
          <p:spPr>
            <a:xfrm>
              <a:off x="840" y="3930"/>
              <a:ext cx="12600" cy="30"/>
            </a:xfrm>
            <a:prstGeom prst="rect">
              <a:avLst/>
            </a:prstGeom>
            <a:solidFill>
              <a:srgbClr val="2745FF"/>
            </a:solidFill>
          </p:spPr>
        </p:sp>
        <p:sp>
          <p:nvSpPr>
            <p:cNvPr id="8" name="Shape 5"/>
            <p:cNvSpPr/>
            <p:nvPr>
              <p:custDataLst>
                <p:tags r:id="rId5"/>
              </p:custDataLst>
            </p:nvPr>
          </p:nvSpPr>
          <p:spPr>
            <a:xfrm>
              <a:off x="2594" y="3870"/>
              <a:ext cx="173" cy="173"/>
            </a:xfrm>
            <a:prstGeom prst="roundRect">
              <a:avLst>
                <a:gd name="adj" fmla="val 50000"/>
              </a:avLst>
            </a:prstGeom>
            <a:solidFill>
              <a:srgbClr val="2745FF"/>
            </a:solidFill>
          </p:spPr>
        </p:sp>
        <p:sp>
          <p:nvSpPr>
            <p:cNvPr id="9" name="Text 6"/>
            <p:cNvSpPr/>
            <p:nvPr>
              <p:custDataLst>
                <p:tags r:id="rId6"/>
              </p:custDataLst>
            </p:nvPr>
          </p:nvSpPr>
          <p:spPr>
            <a:xfrm>
              <a:off x="840" y="4283"/>
              <a:ext cx="3680" cy="660"/>
            </a:xfrm>
            <a:prstGeom prst="rect">
              <a:avLst/>
            </a:prstGeom>
            <a:noFill/>
          </p:spPr>
          <p:txBody>
            <a:bodyPr vert="horz" wrap="square" lIns="0" tIns="0" rIns="0" bIns="0" rtlCol="0" anchor="ctr"/>
            <a:lstStyle/>
            <a:p>
              <a:pPr marL="0" indent="0" algn="ctr">
                <a:lnSpc>
                  <a:spcPts val="1650"/>
                </a:lnSpc>
                <a:buNone/>
              </a:pPr>
              <a:r>
                <a:rPr 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0"/>
                </a:rPr>
                <a:t>掌握数据清洗、缺失值处理与特征工程，确保模型输入质量。</a:t>
              </a:r>
              <a:endParaRPr 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0" name="Text 7"/>
            <p:cNvSpPr/>
            <p:nvPr>
              <p:custDataLst>
                <p:tags r:id="rId7"/>
              </p:custDataLst>
            </p:nvPr>
          </p:nvSpPr>
          <p:spPr>
            <a:xfrm>
              <a:off x="5120" y="3300"/>
              <a:ext cx="3680" cy="330"/>
            </a:xfrm>
            <a:prstGeom prst="rect">
              <a:avLst/>
            </a:prstGeom>
            <a:noFill/>
          </p:spPr>
          <p:txBody>
            <a:bodyPr vert="horz" wrap="square" lIns="0" tIns="0" rIns="0" bIns="0" rtlCol="0" anchor="ctr"/>
            <a:lstStyle/>
            <a:p>
              <a:pPr marL="0" indent="0" algn="ctr">
                <a:lnSpc>
                  <a:spcPts val="1650"/>
                </a:lnSpc>
                <a:buNone/>
              </a:pPr>
              <a:r>
                <a:rPr lang="en-US" b="1" dirty="0">
                  <a:solidFill>
                    <a:srgbClr val="8FAADC"/>
                  </a:solidFill>
                  <a:latin typeface="微软雅黑" panose="020B0503020204020204" pitchFamily="34" charset="-122"/>
                  <a:ea typeface="微软雅黑" panose="020B0503020204020204" pitchFamily="34" charset="-122"/>
                  <a:cs typeface="微软雅黑" panose="020B0503020204020204" pitchFamily="34" charset="-120"/>
                </a:rPr>
                <a:t>算法理解与应用</a:t>
              </a:r>
              <a:endParaRPr lang="en-US" b="1" dirty="0">
                <a:solidFill>
                  <a:srgbClr val="8FAADC"/>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1" name="Shape 8"/>
            <p:cNvSpPr/>
            <p:nvPr>
              <p:custDataLst>
                <p:tags r:id="rId8"/>
              </p:custDataLst>
            </p:nvPr>
          </p:nvSpPr>
          <p:spPr>
            <a:xfrm>
              <a:off x="6874" y="3870"/>
              <a:ext cx="173" cy="173"/>
            </a:xfrm>
            <a:prstGeom prst="roundRect">
              <a:avLst>
                <a:gd name="adj" fmla="val 50000"/>
              </a:avLst>
            </a:prstGeom>
            <a:solidFill>
              <a:srgbClr val="2745FF"/>
            </a:solidFill>
          </p:spPr>
        </p:sp>
        <p:sp>
          <p:nvSpPr>
            <p:cNvPr id="12" name="Text 9"/>
            <p:cNvSpPr/>
            <p:nvPr>
              <p:custDataLst>
                <p:tags r:id="rId9"/>
              </p:custDataLst>
            </p:nvPr>
          </p:nvSpPr>
          <p:spPr>
            <a:xfrm>
              <a:off x="5120" y="4283"/>
              <a:ext cx="3680" cy="660"/>
            </a:xfrm>
            <a:prstGeom prst="rect">
              <a:avLst/>
            </a:prstGeom>
            <a:noFill/>
          </p:spPr>
          <p:txBody>
            <a:bodyPr vert="horz" wrap="square" lIns="0" tIns="0" rIns="0" bIns="0" rtlCol="0" anchor="ctr"/>
            <a:lstStyle/>
            <a:p>
              <a:pPr marL="0" algn="ctr">
                <a:lnSpc>
                  <a:spcPts val="1650"/>
                </a:lnSpc>
                <a:buClrTx/>
                <a:buSzTx/>
                <a:buFontTx/>
                <a:buNone/>
              </a:pPr>
              <a:r>
                <a:rPr 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0"/>
                </a:rPr>
                <a:t>熟悉多种机器学习算法，能根据问题选择合适模型进行训练。</a:t>
              </a:r>
              <a:endParaRPr 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3" name="Text 10"/>
            <p:cNvSpPr/>
            <p:nvPr>
              <p:custDataLst>
                <p:tags r:id="rId10"/>
              </p:custDataLst>
            </p:nvPr>
          </p:nvSpPr>
          <p:spPr>
            <a:xfrm>
              <a:off x="9400" y="3300"/>
              <a:ext cx="3680" cy="330"/>
            </a:xfrm>
            <a:prstGeom prst="rect">
              <a:avLst/>
            </a:prstGeom>
            <a:noFill/>
          </p:spPr>
          <p:txBody>
            <a:bodyPr vert="horz" wrap="square" lIns="0" tIns="0" rIns="0" bIns="0" rtlCol="0" anchor="ctr"/>
            <a:lstStyle/>
            <a:p>
              <a:pPr marL="0" indent="0" algn="ctr">
                <a:lnSpc>
                  <a:spcPts val="1650"/>
                </a:lnSpc>
                <a:buNone/>
              </a:pPr>
              <a:r>
                <a:rPr lang="en-US" b="1" dirty="0">
                  <a:solidFill>
                    <a:srgbClr val="8FAADC"/>
                  </a:solidFill>
                  <a:latin typeface="微软雅黑" panose="020B0503020204020204" pitchFamily="34" charset="-122"/>
                  <a:ea typeface="微软雅黑" panose="020B0503020204020204" pitchFamily="34" charset="-122"/>
                  <a:cs typeface="微软雅黑" panose="020B0503020204020204" pitchFamily="34" charset="-120"/>
                </a:rPr>
                <a:t>编程与工具熟练度</a:t>
              </a:r>
              <a:endParaRPr lang="en-US" b="1" dirty="0">
                <a:solidFill>
                  <a:srgbClr val="8FAADC"/>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4" name="Shape 11"/>
            <p:cNvSpPr/>
            <p:nvPr/>
          </p:nvSpPr>
          <p:spPr>
            <a:xfrm rot="5400000">
              <a:off x="13425" y="3863"/>
              <a:ext cx="188" cy="165"/>
            </a:xfrm>
            <a:prstGeom prst="triangle">
              <a:avLst/>
            </a:prstGeom>
            <a:solidFill>
              <a:srgbClr val="2745FF"/>
            </a:solidFill>
          </p:spPr>
        </p:sp>
        <p:sp>
          <p:nvSpPr>
            <p:cNvPr id="15" name="Shape 12"/>
            <p:cNvSpPr/>
            <p:nvPr>
              <p:custDataLst>
                <p:tags r:id="rId11"/>
              </p:custDataLst>
            </p:nvPr>
          </p:nvSpPr>
          <p:spPr>
            <a:xfrm>
              <a:off x="11154" y="3870"/>
              <a:ext cx="173" cy="173"/>
            </a:xfrm>
            <a:prstGeom prst="roundRect">
              <a:avLst>
                <a:gd name="adj" fmla="val 50000"/>
              </a:avLst>
            </a:prstGeom>
            <a:solidFill>
              <a:srgbClr val="2745FF"/>
            </a:solidFill>
          </p:spPr>
        </p:sp>
        <p:sp>
          <p:nvSpPr>
            <p:cNvPr id="16" name="Text 13"/>
            <p:cNvSpPr/>
            <p:nvPr>
              <p:custDataLst>
                <p:tags r:id="rId12"/>
              </p:custDataLst>
            </p:nvPr>
          </p:nvSpPr>
          <p:spPr>
            <a:xfrm>
              <a:off x="9400" y="4283"/>
              <a:ext cx="3680" cy="660"/>
            </a:xfrm>
            <a:prstGeom prst="rect">
              <a:avLst/>
            </a:prstGeom>
            <a:noFill/>
          </p:spPr>
          <p:txBody>
            <a:bodyPr vert="horz" wrap="square" lIns="0" tIns="0" rIns="0" bIns="0" rtlCol="0" anchor="ctr"/>
            <a:lstStyle/>
            <a:p>
              <a:pPr marL="0" indent="0" algn="ctr">
                <a:lnSpc>
                  <a:spcPts val="1650"/>
                </a:lnSpc>
                <a:buNone/>
              </a:pPr>
              <a:r>
                <a:rPr 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0"/>
                </a:rPr>
                <a:t>精通Python或R语言，熟练使用数据分析库如Pandas、NumPy和Scikit-learn</a:t>
              </a:r>
              <a:r>
                <a:rPr 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0"/>
                </a:rPr>
                <a:t>。</a:t>
              </a:r>
              <a:endParaRPr 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0"/>
              </a:endParaRPr>
            </a:p>
          </p:txBody>
        </p:sp>
      </p:grpSp>
      <p:pic>
        <p:nvPicPr>
          <p:cNvPr id="17" name="图片 16"/>
          <p:cNvPicPr/>
          <p:nvPr/>
        </p:nvPicPr>
        <p:blipFill>
          <a:blip r:embed="rId13"/>
          <a:stretch>
            <a:fillRect/>
          </a:stretch>
        </p:blipFill>
        <p:spPr>
          <a:xfrm>
            <a:off x="259715" y="1157605"/>
            <a:ext cx="2610485" cy="1841500"/>
          </a:xfrm>
          <a:prstGeom prst="rect">
            <a:avLst/>
          </a:prstGeom>
        </p:spPr>
      </p:pic>
      <p:pic>
        <p:nvPicPr>
          <p:cNvPr id="19" name="图片 18"/>
          <p:cNvPicPr/>
          <p:nvPr/>
        </p:nvPicPr>
        <p:blipFill>
          <a:blip r:embed="rId14"/>
          <a:stretch>
            <a:fillRect/>
          </a:stretch>
        </p:blipFill>
        <p:spPr>
          <a:xfrm>
            <a:off x="3129280" y="1066165"/>
            <a:ext cx="2336800" cy="2033905"/>
          </a:xfrm>
          <a:prstGeom prst="rect">
            <a:avLst/>
          </a:prstGeom>
        </p:spPr>
      </p:pic>
      <p:pic>
        <p:nvPicPr>
          <p:cNvPr id="20" name="图片 19"/>
          <p:cNvPicPr/>
          <p:nvPr/>
        </p:nvPicPr>
        <p:blipFill>
          <a:blip r:embed="rId15"/>
          <a:stretch>
            <a:fillRect/>
          </a:stretch>
        </p:blipFill>
        <p:spPr>
          <a:xfrm>
            <a:off x="5672455" y="1373505"/>
            <a:ext cx="3225165" cy="162496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5" name="矩形 4"/>
          <p:cNvSpPr/>
          <p:nvPr/>
        </p:nvSpPr>
        <p:spPr>
          <a:xfrm>
            <a:off x="-187325" y="0"/>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标题 2"/>
          <p:cNvSpPr>
            <a:spLocks noGrp="1"/>
          </p:cNvSpPr>
          <p:nvPr>
            <p:ph type="title"/>
            <p:custDataLst>
              <p:tags r:id="rId2"/>
            </p:custDataLst>
          </p:nvPr>
        </p:nvSpPr>
        <p:spPr>
          <a:xfrm>
            <a:off x="277525" y="140229"/>
            <a:ext cx="8100000" cy="594000"/>
          </a:xfrm>
        </p:spPr>
        <p:txBody>
          <a:bodyPr/>
          <a:lstStyle/>
          <a:p>
            <a:pPr algn="l"/>
            <a:r>
              <a:rPr lang="en-US" altLang="zh-CN" sz="2800" b="1" dirty="0">
                <a:solidFill>
                  <a:schemeClr val="bg1"/>
                </a:solidFill>
                <a:latin typeface="汉仪程行简" panose="00020600040101010101" charset="-122"/>
                <a:ea typeface="汉仪程行简" panose="00020600040101010101" charset="-122"/>
                <a:cs typeface="汉仪程行简" panose="00020600040101010101" charset="-122"/>
                <a:sym typeface="+mn-ea"/>
              </a:rPr>
              <a:t>03 </a:t>
            </a:r>
            <a:r>
              <a:rPr lang="zh-CN" altLang="en-US" sz="2800" b="1" dirty="0">
                <a:solidFill>
                  <a:schemeClr val="bg1"/>
                </a:solidFill>
                <a:latin typeface="汉仪程行简" panose="00020600040101010101" charset="-122"/>
                <a:ea typeface="汉仪程行简" panose="00020600040101010101" charset="-122"/>
                <a:cs typeface="汉仪程行简" panose="00020600040101010101" charset="-122"/>
                <a:sym typeface="+mn-ea"/>
              </a:rPr>
              <a:t>针对技术挑战的解决方案</a:t>
            </a:r>
            <a:r>
              <a:rPr lang="en-US" altLang="zh-CN" sz="2800" b="1" dirty="0">
                <a:solidFill>
                  <a:schemeClr val="bg1"/>
                </a:solidFill>
                <a:latin typeface="汉仪程行简" panose="00020600040101010101" charset="-122"/>
                <a:ea typeface="汉仪程行简" panose="00020600040101010101" charset="-122"/>
                <a:cs typeface="汉仪程行简" panose="00020600040101010101" charset="-122"/>
                <a:sym typeface="+mn-ea"/>
              </a:rPr>
              <a:t>——</a:t>
            </a:r>
            <a:r>
              <a:rPr lang="zh-CN" altLang="en-US" sz="2800" b="1">
                <a:solidFill>
                  <a:schemeClr val="bg1"/>
                </a:solidFill>
                <a:latin typeface="汉仪程行简" panose="00020600040101010101" charset="-122"/>
                <a:ea typeface="汉仪程行简" panose="00020600040101010101" charset="-122"/>
                <a:cs typeface="汉仪程行简" panose="00020600040101010101" charset="-122"/>
                <a:sym typeface="+mn-ea"/>
              </a:rPr>
              <a:t>大规模数据采集</a:t>
            </a:r>
            <a:endParaRPr lang="zh-CN" altLang="en-US" sz="2800" b="1" dirty="0">
              <a:solidFill>
                <a:schemeClr val="bg1"/>
              </a:solidFill>
              <a:latin typeface="汉仪程行简" panose="00020600040101010101" charset="-122"/>
              <a:ea typeface="汉仪程行简" panose="00020600040101010101" charset="-122"/>
              <a:cs typeface="汉仪程行简" panose="00020600040101010101" charset="-122"/>
              <a:sym typeface="+mn-ea"/>
              <a:hlinkClick r:id="rId3" action="ppaction://hlinksldjump">
                <a:extLst>
                  <a:ext uri="{DAF060AB-1E55-43B9-8AAB-6FB025537F2F}">
                    <wpsdc:hlinkClr xmlns:wpsdc="http://www.wps.cn/officeDocument/2017/drawingmlCustomData" val="FFFFFF"/>
                    <wpsdc:folHlinkClr xmlns:wpsdc="http://www.wps.cn/officeDocument/2017/drawingmlCustomData" val="954F72"/>
                    <wpsdc:hlinkUnderline xmlns:wpsdc="http://www.wps.cn/officeDocument/2017/drawingmlCustomData" val="1"/>
                  </a:ext>
                </a:extLst>
              </a:hlinkClick>
            </a:endParaRPr>
          </a:p>
        </p:txBody>
      </p:sp>
      <p:pic>
        <p:nvPicPr>
          <p:cNvPr id="2" name="图片 1" descr="424228647\74a8cc855e2cbe53b0a84ed7aaffe598"/>
          <p:cNvPicPr>
            <a:picLocks noChangeAspect="1"/>
          </p:cNvPicPr>
          <p:nvPr>
            <p:custDataLst>
              <p:tags r:id="rId4"/>
            </p:custDataLst>
          </p:nvPr>
        </p:nvPicPr>
        <p:blipFill rotWithShape="1">
          <a:blip r:embed="rId5"/>
          <a:srcRect l="35243"/>
          <a:stretch>
            <a:fillRect/>
          </a:stretch>
        </p:blipFill>
        <p:spPr>
          <a:xfrm>
            <a:off x="0" y="1183005"/>
            <a:ext cx="3829685" cy="3653790"/>
          </a:xfrm>
          <a:prstGeom prst="rect">
            <a:avLst/>
          </a:prstGeom>
          <a:ln w="9525" cap="flat" cmpd="sng" algn="ctr">
            <a:noFill/>
            <a:prstDash val="solid"/>
            <a:round/>
            <a:headEnd type="none" w="med" len="med"/>
            <a:tailEnd type="none" w="med" len="med"/>
          </a:ln>
        </p:spPr>
      </p:pic>
      <p:pic>
        <p:nvPicPr>
          <p:cNvPr id="10" name="https://photo-static-api.fotomore.com/creative/vcg/400/new/VCG41N1483048616.jpg?uid=386&amp;timestamp=1686143016&amp;sign=b560353de4fbf26a5b3939bf07f1bf22" descr="templates\picture_hover\&amp;pky93209690214&amp;"/>
          <p:cNvPicPr>
            <a:picLocks noChangeAspect="1"/>
          </p:cNvPicPr>
          <p:nvPr>
            <p:custDataLst>
              <p:tags r:id="rId6"/>
            </p:custDataLst>
          </p:nvPr>
        </p:nvPicPr>
        <p:blipFill rotWithShape="1">
          <a:blip r:embed="rId7"/>
          <a:srcRect t="4494" b="4494"/>
          <a:stretch>
            <a:fillRect/>
          </a:stretch>
        </p:blipFill>
        <p:spPr>
          <a:xfrm>
            <a:off x="0" y="1562100"/>
            <a:ext cx="3031490" cy="2754630"/>
          </a:xfrm>
          <a:prstGeom prst="rect">
            <a:avLst/>
          </a:prstGeom>
          <a:ln w="9525" cap="flat" cmpd="sng" algn="ctr">
            <a:noFill/>
            <a:prstDash val="solid"/>
            <a:round/>
            <a:headEnd type="none" w="med" len="med"/>
            <a:tailEnd type="none" w="med" len="med"/>
          </a:ln>
        </p:spPr>
      </p:pic>
      <p:sp>
        <p:nvSpPr>
          <p:cNvPr id="6" name="矩形 5"/>
          <p:cNvSpPr/>
          <p:nvPr>
            <p:custDataLst>
              <p:tags r:id="rId8"/>
            </p:custDataLst>
          </p:nvPr>
        </p:nvSpPr>
        <p:spPr>
          <a:xfrm>
            <a:off x="3450900" y="864807"/>
            <a:ext cx="2359820" cy="355704"/>
          </a:xfrm>
          <a:prstGeom prst="rect">
            <a:avLst/>
          </a:prstGeom>
          <a:noFill/>
        </p:spPr>
        <p:txBody>
          <a:bodyPr wrap="square" lIns="0" tIns="0" rIns="0" bIns="0" rtlCol="0" anchor="ctr" anchorCtr="0">
            <a:noAutofit/>
          </a:bodyPr>
          <a:p>
            <a:pPr>
              <a:spcBef>
                <a:spcPct val="0"/>
              </a:spcBef>
              <a:spcAft>
                <a:spcPct val="0"/>
              </a:spcAft>
            </a:pPr>
            <a:r>
              <a:rPr lang="en-US" altLang="zh-CN" sz="4000">
                <a:solidFill>
                  <a:schemeClr val="accent1">
                    <a:alpha val="42000"/>
                  </a:schemeClr>
                </a:solidFill>
                <a:latin typeface="+mn-ea"/>
                <a:cs typeface="+mn-ea"/>
                <a:sym typeface="+mn-ea"/>
              </a:rPr>
              <a:t>01</a:t>
            </a:r>
            <a:endParaRPr lang="zh-CN" altLang="en-US" sz="4000">
              <a:solidFill>
                <a:schemeClr val="accent1">
                  <a:alpha val="42000"/>
                </a:schemeClr>
              </a:solidFill>
              <a:latin typeface="+mn-ea"/>
              <a:cs typeface="+mn-ea"/>
              <a:sym typeface="+mn-ea"/>
            </a:endParaRPr>
          </a:p>
        </p:txBody>
      </p:sp>
      <p:sp>
        <p:nvSpPr>
          <p:cNvPr id="8" name="矩形 7"/>
          <p:cNvSpPr/>
          <p:nvPr>
            <p:custDataLst>
              <p:tags r:id="rId9"/>
            </p:custDataLst>
          </p:nvPr>
        </p:nvSpPr>
        <p:spPr>
          <a:xfrm>
            <a:off x="3453299" y="1416853"/>
            <a:ext cx="2359116" cy="214790"/>
          </a:xfrm>
          <a:prstGeom prst="rect">
            <a:avLst/>
          </a:prstGeom>
          <a:noFill/>
        </p:spPr>
        <p:txBody>
          <a:bodyPr wrap="square" lIns="0" tIns="0" rIns="0" bIns="0" rtlCol="0" anchor="b">
            <a:noAutofit/>
          </a:bodyPr>
          <a:p>
            <a:pPr>
              <a:spcBef>
                <a:spcPct val="0"/>
              </a:spcBef>
              <a:spcAft>
                <a:spcPct val="0"/>
              </a:spcAft>
            </a:pPr>
            <a:r>
              <a:rPr lang="zh-CN" altLang="en-US" sz="2000" b="1">
                <a:solidFill>
                  <a:schemeClr val="accent1"/>
                </a:solidFill>
                <a:latin typeface="+mn-ea"/>
                <a:cs typeface="+mn-ea"/>
                <a:sym typeface="+mn-ea"/>
              </a:rPr>
              <a:t>增量更新</a:t>
            </a:r>
            <a:endParaRPr lang="zh-CN" altLang="en-US" sz="2000" b="1">
              <a:solidFill>
                <a:schemeClr val="accent1"/>
              </a:solidFill>
              <a:latin typeface="+mn-ea"/>
              <a:cs typeface="+mn-ea"/>
              <a:sym typeface="+mn-ea"/>
            </a:endParaRPr>
          </a:p>
        </p:txBody>
      </p:sp>
      <p:sp>
        <p:nvSpPr>
          <p:cNvPr id="9" name="矩形 8"/>
          <p:cNvSpPr/>
          <p:nvPr>
            <p:custDataLst>
              <p:tags r:id="rId10"/>
            </p:custDataLst>
          </p:nvPr>
        </p:nvSpPr>
        <p:spPr>
          <a:xfrm>
            <a:off x="3452382" y="1649836"/>
            <a:ext cx="2358544" cy="990549"/>
          </a:xfrm>
          <a:prstGeom prst="rect">
            <a:avLst/>
          </a:prstGeom>
          <a:ln>
            <a:noFill/>
            <a:prstDash val="sysDash"/>
          </a:ln>
        </p:spPr>
        <p:txBody>
          <a:bodyPr vert="horz" wrap="square" lIns="0" tIns="0" rIns="0" bIns="0" rtlCol="0">
            <a:noAutofit/>
          </a:bodyPr>
          <a:p>
            <a:pPr algn="just">
              <a:lnSpc>
                <a:spcPct val="150000"/>
              </a:lnSpc>
              <a:spcBef>
                <a:spcPct val="0"/>
              </a:spcBef>
              <a:spcAft>
                <a:spcPct val="0"/>
              </a:spcAft>
            </a:pPr>
            <a:r>
              <a:rPr lang="zh-CN" altLang="en-US" sz="1400">
                <a:ln>
                  <a:noFill/>
                  <a:prstDash val="sysDot"/>
                </a:ln>
                <a:solidFill>
                  <a:schemeClr val="tx1">
                    <a:lumMod val="85000"/>
                    <a:lumOff val="15000"/>
                  </a:schemeClr>
                </a:solidFill>
                <a:latin typeface="+mn-ea"/>
                <a:cs typeface="+mn-ea"/>
                <a:sym typeface="+mn-ea"/>
              </a:rPr>
              <a:t>仅抓取自上次同步以来的新数据或变更内容,减少不必要的请求。</a:t>
            </a:r>
            <a:endParaRPr lang="zh-CN" altLang="en-US" sz="1400">
              <a:ln>
                <a:noFill/>
                <a:prstDash val="sysDot"/>
              </a:ln>
              <a:solidFill>
                <a:schemeClr val="tx1">
                  <a:lumMod val="85000"/>
                  <a:lumOff val="15000"/>
                </a:schemeClr>
              </a:solidFill>
              <a:latin typeface="+mn-ea"/>
              <a:cs typeface="+mn-ea"/>
              <a:sym typeface="+mn-ea"/>
            </a:endParaRPr>
          </a:p>
        </p:txBody>
      </p:sp>
      <p:sp>
        <p:nvSpPr>
          <p:cNvPr id="11" name="矩形 10"/>
          <p:cNvSpPr/>
          <p:nvPr>
            <p:custDataLst>
              <p:tags r:id="rId11"/>
            </p:custDataLst>
          </p:nvPr>
        </p:nvSpPr>
        <p:spPr>
          <a:xfrm>
            <a:off x="3450406" y="2743640"/>
            <a:ext cx="2359820" cy="355704"/>
          </a:xfrm>
          <a:prstGeom prst="rect">
            <a:avLst/>
          </a:prstGeom>
          <a:noFill/>
        </p:spPr>
        <p:txBody>
          <a:bodyPr wrap="square" lIns="0" tIns="0" rIns="0" bIns="0" rtlCol="0" anchor="ctr" anchorCtr="0">
            <a:noAutofit/>
          </a:bodyPr>
          <a:p>
            <a:pPr>
              <a:spcBef>
                <a:spcPct val="0"/>
              </a:spcBef>
              <a:spcAft>
                <a:spcPct val="0"/>
              </a:spcAft>
            </a:pPr>
            <a:r>
              <a:rPr lang="en-US" altLang="zh-CN" sz="4000">
                <a:solidFill>
                  <a:schemeClr val="accent1">
                    <a:alpha val="42000"/>
                  </a:schemeClr>
                </a:solidFill>
                <a:latin typeface="+mn-ea"/>
                <a:cs typeface="+mn-ea"/>
                <a:sym typeface="+mn-ea"/>
              </a:rPr>
              <a:t>03</a:t>
            </a:r>
            <a:endParaRPr lang="zh-CN" altLang="en-US" sz="4000">
              <a:solidFill>
                <a:schemeClr val="accent1">
                  <a:alpha val="42000"/>
                </a:schemeClr>
              </a:solidFill>
              <a:latin typeface="+mn-ea"/>
              <a:cs typeface="+mn-ea"/>
              <a:sym typeface="+mn-ea"/>
            </a:endParaRPr>
          </a:p>
        </p:txBody>
      </p:sp>
      <p:sp>
        <p:nvSpPr>
          <p:cNvPr id="14" name="矩形 13"/>
          <p:cNvSpPr/>
          <p:nvPr>
            <p:custDataLst>
              <p:tags r:id="rId12"/>
            </p:custDataLst>
          </p:nvPr>
        </p:nvSpPr>
        <p:spPr>
          <a:xfrm>
            <a:off x="3455980" y="3314595"/>
            <a:ext cx="2359116" cy="214790"/>
          </a:xfrm>
          <a:prstGeom prst="rect">
            <a:avLst/>
          </a:prstGeom>
          <a:noFill/>
        </p:spPr>
        <p:txBody>
          <a:bodyPr wrap="square" lIns="0" tIns="0" rIns="0" bIns="0" rtlCol="0" anchor="b">
            <a:noAutofit/>
          </a:bodyPr>
          <a:p>
            <a:pPr>
              <a:spcBef>
                <a:spcPct val="0"/>
              </a:spcBef>
              <a:spcAft>
                <a:spcPct val="0"/>
              </a:spcAft>
            </a:pPr>
            <a:r>
              <a:rPr lang="zh-CN" altLang="en-US" sz="2000" b="1">
                <a:solidFill>
                  <a:schemeClr val="accent1"/>
                </a:solidFill>
                <a:latin typeface="+mn-ea"/>
                <a:cs typeface="+mn-ea"/>
                <a:sym typeface="+mn-ea"/>
              </a:rPr>
              <a:t>Webhook 集成</a:t>
            </a:r>
            <a:endParaRPr lang="zh-CN" altLang="en-US" sz="2000" b="1">
              <a:solidFill>
                <a:schemeClr val="accent1"/>
              </a:solidFill>
              <a:latin typeface="+mn-ea"/>
              <a:cs typeface="+mn-ea"/>
              <a:sym typeface="+mn-ea"/>
            </a:endParaRPr>
          </a:p>
        </p:txBody>
      </p:sp>
      <p:sp>
        <p:nvSpPr>
          <p:cNvPr id="16" name="矩形 15"/>
          <p:cNvSpPr/>
          <p:nvPr>
            <p:custDataLst>
              <p:tags r:id="rId13"/>
            </p:custDataLst>
          </p:nvPr>
        </p:nvSpPr>
        <p:spPr>
          <a:xfrm>
            <a:off x="3451888" y="3529163"/>
            <a:ext cx="2358544" cy="990549"/>
          </a:xfrm>
          <a:prstGeom prst="rect">
            <a:avLst/>
          </a:prstGeom>
          <a:noFill/>
          <a:ln>
            <a:noFill/>
            <a:prstDash val="sysDash"/>
          </a:ln>
        </p:spPr>
        <p:txBody>
          <a:bodyPr vert="horz" wrap="square" lIns="0" tIns="0" rIns="0" bIns="0" rtlCol="0">
            <a:noAutofit/>
          </a:bodyPr>
          <a:p>
            <a:pPr algn="just">
              <a:lnSpc>
                <a:spcPct val="150000"/>
              </a:lnSpc>
              <a:spcBef>
                <a:spcPct val="0"/>
              </a:spcBef>
              <a:spcAft>
                <a:spcPct val="0"/>
              </a:spcAft>
            </a:pPr>
            <a:r>
              <a:rPr lang="zh-CN" altLang="en-US" sz="1400">
                <a:ln>
                  <a:noFill/>
                  <a:prstDash val="sysDot"/>
                </a:ln>
                <a:solidFill>
                  <a:schemeClr val="tx1">
                    <a:lumMod val="85000"/>
                    <a:lumOff val="15000"/>
                  </a:schemeClr>
                </a:solidFill>
                <a:latin typeface="+mn-ea"/>
                <a:cs typeface="+mn-ea"/>
                <a:sym typeface="+mn-ea"/>
              </a:rPr>
              <a:t>设置 Webhook 实现实时监听特定事件的发生,确保第一时间获取最新信息。</a:t>
            </a:r>
            <a:endParaRPr lang="zh-CN" altLang="en-US" sz="1400">
              <a:ln>
                <a:noFill/>
                <a:prstDash val="sysDot"/>
              </a:ln>
              <a:solidFill>
                <a:schemeClr val="tx1">
                  <a:lumMod val="85000"/>
                  <a:lumOff val="15000"/>
                </a:schemeClr>
              </a:solidFill>
              <a:latin typeface="+mn-ea"/>
              <a:cs typeface="+mn-ea"/>
              <a:sym typeface="+mn-ea"/>
            </a:endParaRPr>
          </a:p>
        </p:txBody>
      </p:sp>
      <p:sp>
        <p:nvSpPr>
          <p:cNvPr id="18" name="矩形 17"/>
          <p:cNvSpPr/>
          <p:nvPr>
            <p:custDataLst>
              <p:tags r:id="rId14"/>
            </p:custDataLst>
          </p:nvPr>
        </p:nvSpPr>
        <p:spPr>
          <a:xfrm>
            <a:off x="6485291" y="864807"/>
            <a:ext cx="2359821" cy="355704"/>
          </a:xfrm>
          <a:prstGeom prst="rect">
            <a:avLst/>
          </a:prstGeom>
          <a:noFill/>
        </p:spPr>
        <p:txBody>
          <a:bodyPr wrap="square" lIns="0" tIns="0" rIns="0" bIns="0" rtlCol="0" anchor="ctr" anchorCtr="0">
            <a:noAutofit/>
          </a:bodyPr>
          <a:p>
            <a:pPr>
              <a:spcBef>
                <a:spcPct val="0"/>
              </a:spcBef>
              <a:spcAft>
                <a:spcPct val="0"/>
              </a:spcAft>
            </a:pPr>
            <a:r>
              <a:rPr lang="en-US" altLang="zh-CN" sz="4000">
                <a:solidFill>
                  <a:schemeClr val="accent1">
                    <a:alpha val="42000"/>
                  </a:schemeClr>
                </a:solidFill>
                <a:latin typeface="+mn-ea"/>
                <a:cs typeface="+mn-ea"/>
                <a:sym typeface="+mn-ea"/>
              </a:rPr>
              <a:t>02</a:t>
            </a:r>
            <a:endParaRPr lang="zh-CN" altLang="en-US" sz="4000">
              <a:solidFill>
                <a:schemeClr val="accent1">
                  <a:alpha val="42000"/>
                </a:schemeClr>
              </a:solidFill>
              <a:latin typeface="+mn-ea"/>
              <a:cs typeface="+mn-ea"/>
              <a:sym typeface="+mn-ea"/>
            </a:endParaRPr>
          </a:p>
        </p:txBody>
      </p:sp>
      <p:sp>
        <p:nvSpPr>
          <p:cNvPr id="19" name="矩形 18"/>
          <p:cNvSpPr/>
          <p:nvPr>
            <p:custDataLst>
              <p:tags r:id="rId15"/>
            </p:custDataLst>
          </p:nvPr>
        </p:nvSpPr>
        <p:spPr>
          <a:xfrm>
            <a:off x="6486279" y="1423838"/>
            <a:ext cx="2359116" cy="214790"/>
          </a:xfrm>
          <a:prstGeom prst="rect">
            <a:avLst/>
          </a:prstGeom>
          <a:noFill/>
        </p:spPr>
        <p:txBody>
          <a:bodyPr wrap="square" lIns="0" tIns="0" rIns="0" bIns="0" rtlCol="0" anchor="b">
            <a:noAutofit/>
          </a:bodyPr>
          <a:p>
            <a:pPr>
              <a:spcBef>
                <a:spcPct val="0"/>
              </a:spcBef>
              <a:spcAft>
                <a:spcPct val="0"/>
              </a:spcAft>
            </a:pPr>
            <a:r>
              <a:rPr lang="zh-CN" altLang="en-US" sz="2000" b="1">
                <a:solidFill>
                  <a:schemeClr val="accent1"/>
                </a:solidFill>
                <a:latin typeface="+mn-ea"/>
                <a:cs typeface="+mn-ea"/>
                <a:sym typeface="+mn-ea"/>
              </a:rPr>
              <a:t>分布式爬虫架构</a:t>
            </a:r>
            <a:endParaRPr lang="zh-CN" altLang="en-US" sz="2000" b="1">
              <a:solidFill>
                <a:schemeClr val="accent1"/>
              </a:solidFill>
              <a:latin typeface="+mn-ea"/>
              <a:cs typeface="+mn-ea"/>
              <a:sym typeface="+mn-ea"/>
            </a:endParaRPr>
          </a:p>
        </p:txBody>
      </p:sp>
      <p:sp>
        <p:nvSpPr>
          <p:cNvPr id="20" name="矩形 19"/>
          <p:cNvSpPr/>
          <p:nvPr>
            <p:custDataLst>
              <p:tags r:id="rId16"/>
            </p:custDataLst>
          </p:nvPr>
        </p:nvSpPr>
        <p:spPr>
          <a:xfrm>
            <a:off x="6486773" y="1649836"/>
            <a:ext cx="2358544" cy="990549"/>
          </a:xfrm>
          <a:prstGeom prst="rect">
            <a:avLst/>
          </a:prstGeom>
          <a:ln>
            <a:noFill/>
            <a:prstDash val="sysDash"/>
          </a:ln>
        </p:spPr>
        <p:txBody>
          <a:bodyPr vert="horz" wrap="square" lIns="0" tIns="0" rIns="0" bIns="0" rtlCol="0">
            <a:noAutofit/>
          </a:bodyPr>
          <a:p>
            <a:pPr algn="just">
              <a:lnSpc>
                <a:spcPct val="150000"/>
              </a:lnSpc>
              <a:spcBef>
                <a:spcPct val="0"/>
              </a:spcBef>
              <a:spcAft>
                <a:spcPct val="0"/>
              </a:spcAft>
            </a:pPr>
            <a:r>
              <a:rPr lang="zh-CN" altLang="en-US" sz="1400">
                <a:ln>
                  <a:noFill/>
                  <a:prstDash val="sysDot"/>
                </a:ln>
                <a:solidFill>
                  <a:schemeClr val="tx1">
                    <a:lumMod val="85000"/>
                    <a:lumOff val="15000"/>
                  </a:schemeClr>
                </a:solidFill>
                <a:latin typeface="+mn-ea"/>
                <a:cs typeface="+mn-ea"/>
                <a:sym typeface="+mn-ea"/>
              </a:rPr>
              <a:t>利用多节点并行抓取数据,提高效率并减轻单点压力。</a:t>
            </a:r>
            <a:endParaRPr lang="zh-CN" altLang="en-US" sz="1400">
              <a:ln>
                <a:noFill/>
                <a:prstDash val="sysDot"/>
              </a:ln>
              <a:solidFill>
                <a:schemeClr val="tx1">
                  <a:lumMod val="85000"/>
                  <a:lumOff val="15000"/>
                </a:schemeClr>
              </a:solidFill>
              <a:latin typeface="+mn-ea"/>
              <a:cs typeface="+mn-ea"/>
              <a:sym typeface="+mn-ea"/>
            </a:endParaRPr>
          </a:p>
        </p:txBody>
      </p:sp>
      <p:sp>
        <p:nvSpPr>
          <p:cNvPr id="22" name="矩形 21"/>
          <p:cNvSpPr/>
          <p:nvPr>
            <p:custDataLst>
              <p:tags r:id="rId17"/>
            </p:custDataLst>
          </p:nvPr>
        </p:nvSpPr>
        <p:spPr>
          <a:xfrm>
            <a:off x="6485291" y="2743640"/>
            <a:ext cx="2359821" cy="355704"/>
          </a:xfrm>
          <a:prstGeom prst="rect">
            <a:avLst/>
          </a:prstGeom>
          <a:noFill/>
        </p:spPr>
        <p:txBody>
          <a:bodyPr wrap="square" lIns="0" tIns="0" rIns="0" bIns="0" rtlCol="0" anchor="ctr" anchorCtr="0">
            <a:noAutofit/>
          </a:bodyPr>
          <a:p>
            <a:pPr>
              <a:spcBef>
                <a:spcPct val="0"/>
              </a:spcBef>
              <a:spcAft>
                <a:spcPct val="0"/>
              </a:spcAft>
            </a:pPr>
            <a:r>
              <a:rPr lang="en-US" altLang="zh-CN" sz="4000">
                <a:solidFill>
                  <a:schemeClr val="accent1">
                    <a:alpha val="42000"/>
                  </a:schemeClr>
                </a:solidFill>
                <a:latin typeface="+mn-ea"/>
                <a:cs typeface="+mn-ea"/>
                <a:sym typeface="+mn-ea"/>
              </a:rPr>
              <a:t>04</a:t>
            </a:r>
            <a:endParaRPr lang="zh-CN" altLang="en-US" sz="4000">
              <a:solidFill>
                <a:schemeClr val="accent1">
                  <a:alpha val="42000"/>
                </a:schemeClr>
              </a:solidFill>
              <a:latin typeface="+mn-ea"/>
              <a:cs typeface="+mn-ea"/>
              <a:sym typeface="+mn-ea"/>
            </a:endParaRPr>
          </a:p>
        </p:txBody>
      </p:sp>
      <p:sp>
        <p:nvSpPr>
          <p:cNvPr id="29" name="矩形 28"/>
          <p:cNvSpPr/>
          <p:nvPr>
            <p:custDataLst>
              <p:tags r:id="rId18"/>
            </p:custDataLst>
          </p:nvPr>
        </p:nvSpPr>
        <p:spPr>
          <a:xfrm>
            <a:off x="6486914" y="3303800"/>
            <a:ext cx="2359116" cy="214790"/>
          </a:xfrm>
          <a:prstGeom prst="rect">
            <a:avLst/>
          </a:prstGeom>
          <a:noFill/>
        </p:spPr>
        <p:txBody>
          <a:bodyPr wrap="square" lIns="0" tIns="0" rIns="0" bIns="0" rtlCol="0" anchor="b">
            <a:noAutofit/>
          </a:bodyPr>
          <a:p>
            <a:pPr>
              <a:spcBef>
                <a:spcPct val="0"/>
              </a:spcBef>
              <a:spcAft>
                <a:spcPct val="0"/>
              </a:spcAft>
            </a:pPr>
            <a:r>
              <a:rPr lang="zh-CN" altLang="en-US" sz="2000" b="1">
                <a:solidFill>
                  <a:schemeClr val="accent1"/>
                </a:solidFill>
                <a:latin typeface="+mn-ea"/>
                <a:cs typeface="+mn-ea"/>
                <a:sym typeface="+mn-ea"/>
              </a:rPr>
              <a:t>缓存策略</a:t>
            </a:r>
            <a:endParaRPr lang="zh-CN" altLang="en-US" sz="2000" b="1">
              <a:solidFill>
                <a:schemeClr val="accent1"/>
              </a:solidFill>
              <a:latin typeface="+mn-ea"/>
              <a:cs typeface="+mn-ea"/>
              <a:sym typeface="+mn-ea"/>
            </a:endParaRPr>
          </a:p>
        </p:txBody>
      </p:sp>
      <p:sp>
        <p:nvSpPr>
          <p:cNvPr id="30" name="矩形 29"/>
          <p:cNvSpPr/>
          <p:nvPr>
            <p:custDataLst>
              <p:tags r:id="rId19"/>
            </p:custDataLst>
          </p:nvPr>
        </p:nvSpPr>
        <p:spPr>
          <a:xfrm>
            <a:off x="6485785" y="3529163"/>
            <a:ext cx="2358544" cy="990549"/>
          </a:xfrm>
          <a:prstGeom prst="rect">
            <a:avLst/>
          </a:prstGeom>
          <a:ln>
            <a:noFill/>
            <a:prstDash val="sysDash"/>
          </a:ln>
        </p:spPr>
        <p:txBody>
          <a:bodyPr vert="horz" wrap="square" lIns="0" tIns="0" rIns="0" bIns="0" rtlCol="0">
            <a:noAutofit/>
          </a:bodyPr>
          <a:p>
            <a:pPr algn="just">
              <a:lnSpc>
                <a:spcPct val="150000"/>
              </a:lnSpc>
              <a:spcBef>
                <a:spcPct val="0"/>
              </a:spcBef>
              <a:spcAft>
                <a:spcPct val="0"/>
              </a:spcAft>
            </a:pPr>
            <a:r>
              <a:rPr lang="zh-CN" altLang="en-US" sz="1400">
                <a:ln>
                  <a:noFill/>
                  <a:prstDash val="sysDot"/>
                </a:ln>
                <a:solidFill>
                  <a:schemeClr val="tx1">
                    <a:lumMod val="85000"/>
                    <a:lumOff val="15000"/>
                  </a:schemeClr>
                </a:solidFill>
                <a:latin typeface="+mn-ea"/>
                <a:cs typeface="+mn-ea"/>
                <a:sym typeface="+mn-ea"/>
              </a:rPr>
              <a:t>引入本地缓存或使用CDN加速,降低API调用频率,提升响应速度。</a:t>
            </a:r>
            <a:endParaRPr lang="zh-CN" altLang="en-US" sz="1400">
              <a:ln>
                <a:noFill/>
                <a:prstDash val="sysDot"/>
              </a:ln>
              <a:solidFill>
                <a:schemeClr val="tx1">
                  <a:lumMod val="85000"/>
                  <a:lumOff val="15000"/>
                </a:schemeClr>
              </a:solidFill>
              <a:latin typeface="+mn-ea"/>
              <a:cs typeface="+mn-ea"/>
              <a:sym typeface="+mn-ea"/>
            </a:endParaRPr>
          </a:p>
        </p:txBody>
      </p:sp>
    </p:spTree>
    <p:custDataLst>
      <p:tags r:id="rId20"/>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0" descr="preencoded.png"/>
          <p:cNvPicPr>
            <a:picLocks noChangeAspect="1"/>
          </p:cNvPicPr>
          <p:nvPr/>
        </p:nvPicPr>
        <p:blipFill>
          <a:blip r:embed="rId1"/>
          <a:srcRect/>
          <a:stretch>
            <a:fillRect/>
          </a:stretch>
        </p:blipFill>
        <p:spPr>
          <a:xfrm>
            <a:off x="0" y="127000"/>
            <a:ext cx="9144000" cy="5143500"/>
          </a:xfrm>
          <a:prstGeom prst="rect">
            <a:avLst/>
          </a:prstGeom>
        </p:spPr>
      </p:pic>
      <p:sp>
        <p:nvSpPr>
          <p:cNvPr id="4" name="矩形 3"/>
          <p:cNvSpPr/>
          <p:nvPr/>
        </p:nvSpPr>
        <p:spPr>
          <a:xfrm>
            <a:off x="-122555" y="0"/>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descr="424228647\74a8cc855e2cbe53b0a84ed7aaffe598"/>
          <p:cNvPicPr>
            <a:picLocks noChangeAspect="1"/>
          </p:cNvPicPr>
          <p:nvPr>
            <p:custDataLst>
              <p:tags r:id="rId2"/>
            </p:custDataLst>
          </p:nvPr>
        </p:nvPicPr>
        <p:blipFill rotWithShape="1">
          <a:blip r:embed="rId3"/>
          <a:srcRect l="35243"/>
          <a:stretch>
            <a:fillRect/>
          </a:stretch>
        </p:blipFill>
        <p:spPr>
          <a:xfrm>
            <a:off x="0" y="783590"/>
            <a:ext cx="3363595" cy="3924300"/>
          </a:xfrm>
          <a:prstGeom prst="rect">
            <a:avLst/>
          </a:prstGeom>
          <a:ln w="9525" cap="flat" cmpd="sng" algn="ctr">
            <a:noFill/>
            <a:prstDash val="solid"/>
            <a:round/>
            <a:headEnd type="none" w="med" len="med"/>
            <a:tailEnd type="none" w="med" len="med"/>
          </a:ln>
        </p:spPr>
      </p:pic>
      <p:sp>
        <p:nvSpPr>
          <p:cNvPr id="5" name="矩形 4"/>
          <p:cNvSpPr/>
          <p:nvPr>
            <p:custDataLst>
              <p:tags r:id="rId4"/>
            </p:custDataLst>
          </p:nvPr>
        </p:nvSpPr>
        <p:spPr>
          <a:xfrm>
            <a:off x="3449866" y="1201201"/>
            <a:ext cx="1573480" cy="626090"/>
          </a:xfrm>
          <a:prstGeom prst="rect">
            <a:avLst/>
          </a:prstGeom>
          <a:noFill/>
        </p:spPr>
        <p:txBody>
          <a:bodyPr wrap="square" lIns="0" tIns="0" rIns="0" bIns="0" rtlCol="0" anchor="b" anchorCtr="0">
            <a:noAutofit/>
          </a:bodyPr>
          <a:p>
            <a:pPr>
              <a:spcBef>
                <a:spcPct val="0"/>
              </a:spcBef>
              <a:spcAft>
                <a:spcPct val="0"/>
              </a:spcAft>
            </a:pPr>
            <a:r>
              <a:rPr lang="en-US" altLang="zh-CN" sz="5400">
                <a:solidFill>
                  <a:schemeClr val="accent1">
                    <a:alpha val="42000"/>
                  </a:schemeClr>
                </a:solidFill>
                <a:latin typeface="+mn-ea"/>
                <a:cs typeface="+mn-ea"/>
                <a:sym typeface="+mn-ea"/>
              </a:rPr>
              <a:t>01</a:t>
            </a:r>
            <a:endParaRPr lang="zh-CN" altLang="en-US" sz="5400" dirty="0">
              <a:solidFill>
                <a:schemeClr val="accent1">
                  <a:alpha val="42000"/>
                </a:schemeClr>
              </a:solidFill>
              <a:latin typeface="+mn-ea"/>
              <a:cs typeface="+mn-ea"/>
              <a:sym typeface="+mn-ea"/>
            </a:endParaRPr>
          </a:p>
        </p:txBody>
      </p:sp>
      <p:sp>
        <p:nvSpPr>
          <p:cNvPr id="6" name="矩形 5"/>
          <p:cNvSpPr/>
          <p:nvPr>
            <p:custDataLst>
              <p:tags r:id="rId5"/>
            </p:custDataLst>
          </p:nvPr>
        </p:nvSpPr>
        <p:spPr>
          <a:xfrm>
            <a:off x="3450349" y="1969992"/>
            <a:ext cx="1573480" cy="384730"/>
          </a:xfrm>
          <a:prstGeom prst="rect">
            <a:avLst/>
          </a:prstGeom>
          <a:noFill/>
        </p:spPr>
        <p:txBody>
          <a:bodyPr wrap="square" lIns="0" tIns="0" rIns="0" bIns="0" rtlCol="0" anchor="ctr">
            <a:noAutofit/>
          </a:bodyPr>
          <a:p>
            <a:pPr>
              <a:spcBef>
                <a:spcPct val="0"/>
              </a:spcBef>
              <a:spcAft>
                <a:spcPct val="0"/>
              </a:spcAft>
            </a:pPr>
            <a:r>
              <a:rPr lang="zh-CN" altLang="en-US" sz="2000" b="1">
                <a:solidFill>
                  <a:schemeClr val="accent1"/>
                </a:solidFill>
                <a:latin typeface="+mn-ea"/>
                <a:cs typeface="+mn-ea"/>
                <a:sym typeface="+mn-ea"/>
              </a:rPr>
              <a:t>ETL 流程优化</a:t>
            </a:r>
            <a:endParaRPr lang="zh-CN" altLang="en-US" sz="2000" b="1">
              <a:solidFill>
                <a:schemeClr val="accent1"/>
              </a:solidFill>
              <a:latin typeface="+mn-ea"/>
              <a:cs typeface="+mn-ea"/>
              <a:sym typeface="+mn-ea"/>
            </a:endParaRPr>
          </a:p>
        </p:txBody>
      </p:sp>
      <p:sp>
        <p:nvSpPr>
          <p:cNvPr id="7" name="矩形 6"/>
          <p:cNvSpPr/>
          <p:nvPr>
            <p:custDataLst>
              <p:tags r:id="rId6"/>
            </p:custDataLst>
          </p:nvPr>
        </p:nvSpPr>
        <p:spPr>
          <a:xfrm>
            <a:off x="3449950" y="2406120"/>
            <a:ext cx="1577400" cy="2024910"/>
          </a:xfrm>
          <a:prstGeom prst="rect">
            <a:avLst/>
          </a:prstGeom>
          <a:ln>
            <a:noFill/>
            <a:prstDash val="sysDash"/>
          </a:ln>
        </p:spPr>
        <p:txBody>
          <a:bodyPr vert="horz" wrap="square" lIns="0" tIns="0" rIns="0" bIns="0" rtlCol="0">
            <a:noAutofit/>
          </a:bodyPr>
          <a:p>
            <a:pPr algn="just">
              <a:lnSpc>
                <a:spcPct val="150000"/>
              </a:lnSpc>
              <a:spcBef>
                <a:spcPct val="0"/>
              </a:spcBef>
              <a:spcAft>
                <a:spcPct val="0"/>
              </a:spcAft>
            </a:pPr>
            <a:r>
              <a:rPr lang="zh-CN" altLang="en-US" sz="1600">
                <a:ln>
                  <a:noFill/>
                  <a:prstDash val="sysDot"/>
                </a:ln>
                <a:solidFill>
                  <a:schemeClr val="tx1">
                    <a:lumMod val="85000"/>
                    <a:lumOff val="15000"/>
                  </a:schemeClr>
                </a:solidFill>
                <a:latin typeface="+mn-ea"/>
                <a:cs typeface="+mn-ea"/>
                <a:sym typeface="+mn-ea"/>
              </a:rPr>
              <a:t>构建完善的 Extract, Transform, Load(提取、转换、加载)流程,自动化数据清理和标准化操作。</a:t>
            </a:r>
            <a:endParaRPr lang="zh-CN" altLang="en-US" sz="1600">
              <a:ln>
                <a:noFill/>
                <a:prstDash val="sysDot"/>
              </a:ln>
              <a:solidFill>
                <a:schemeClr val="tx1">
                  <a:lumMod val="85000"/>
                  <a:lumOff val="15000"/>
                </a:schemeClr>
              </a:solidFill>
              <a:latin typeface="+mn-ea"/>
              <a:cs typeface="+mn-ea"/>
              <a:sym typeface="+mn-ea"/>
            </a:endParaRPr>
          </a:p>
        </p:txBody>
      </p:sp>
      <p:sp>
        <p:nvSpPr>
          <p:cNvPr id="9" name="矩形 8"/>
          <p:cNvSpPr/>
          <p:nvPr>
            <p:custDataLst>
              <p:tags r:id="rId7"/>
            </p:custDataLst>
          </p:nvPr>
        </p:nvSpPr>
        <p:spPr>
          <a:xfrm>
            <a:off x="5367977" y="1201201"/>
            <a:ext cx="1575451" cy="626090"/>
          </a:xfrm>
          <a:prstGeom prst="rect">
            <a:avLst/>
          </a:prstGeom>
          <a:noFill/>
        </p:spPr>
        <p:txBody>
          <a:bodyPr wrap="square" lIns="0" tIns="0" rIns="0" bIns="0" rtlCol="0" anchor="b" anchorCtr="0">
            <a:noAutofit/>
          </a:bodyPr>
          <a:p>
            <a:pPr>
              <a:spcBef>
                <a:spcPct val="0"/>
              </a:spcBef>
              <a:spcAft>
                <a:spcPct val="0"/>
              </a:spcAft>
            </a:pPr>
            <a:r>
              <a:rPr lang="en-US" altLang="zh-CN" sz="5400">
                <a:solidFill>
                  <a:schemeClr val="accent1">
                    <a:alpha val="42000"/>
                  </a:schemeClr>
                </a:solidFill>
                <a:latin typeface="+mn-ea"/>
                <a:cs typeface="+mn-ea"/>
                <a:sym typeface="+mn-ea"/>
              </a:rPr>
              <a:t>02</a:t>
            </a:r>
            <a:endParaRPr lang="zh-CN" altLang="en-US" sz="5400" dirty="0">
              <a:solidFill>
                <a:schemeClr val="accent1">
                  <a:alpha val="42000"/>
                </a:schemeClr>
              </a:solidFill>
              <a:latin typeface="+mn-ea"/>
              <a:cs typeface="+mn-ea"/>
              <a:sym typeface="+mn-ea"/>
            </a:endParaRPr>
          </a:p>
        </p:txBody>
      </p:sp>
      <p:sp>
        <p:nvSpPr>
          <p:cNvPr id="14" name="矩形 13"/>
          <p:cNvSpPr/>
          <p:nvPr>
            <p:custDataLst>
              <p:tags r:id="rId8"/>
            </p:custDataLst>
          </p:nvPr>
        </p:nvSpPr>
        <p:spPr>
          <a:xfrm>
            <a:off x="5367977" y="1969992"/>
            <a:ext cx="1575276" cy="384730"/>
          </a:xfrm>
          <a:prstGeom prst="rect">
            <a:avLst/>
          </a:prstGeom>
          <a:noFill/>
        </p:spPr>
        <p:txBody>
          <a:bodyPr wrap="square" lIns="0" tIns="0" rIns="0" bIns="0" rtlCol="0" anchor="ctr">
            <a:noAutofit/>
          </a:bodyPr>
          <a:p>
            <a:pPr>
              <a:spcBef>
                <a:spcPct val="0"/>
              </a:spcBef>
              <a:spcAft>
                <a:spcPct val="0"/>
              </a:spcAft>
            </a:pPr>
            <a:r>
              <a:rPr lang="zh-CN" altLang="en-US" sz="2000" b="1">
                <a:solidFill>
                  <a:schemeClr val="accent1"/>
                </a:solidFill>
                <a:latin typeface="+mn-ea"/>
                <a:cs typeface="+mn-ea"/>
                <a:sym typeface="+mn-ea"/>
              </a:rPr>
              <a:t>特征工程</a:t>
            </a:r>
            <a:endParaRPr lang="zh-CN" altLang="en-US" sz="2000" b="1">
              <a:solidFill>
                <a:schemeClr val="accent1"/>
              </a:solidFill>
              <a:latin typeface="+mn-ea"/>
              <a:cs typeface="+mn-ea"/>
              <a:sym typeface="+mn-ea"/>
            </a:endParaRPr>
          </a:p>
        </p:txBody>
      </p:sp>
      <p:sp>
        <p:nvSpPr>
          <p:cNvPr id="16" name="矩形 15"/>
          <p:cNvSpPr/>
          <p:nvPr>
            <p:custDataLst>
              <p:tags r:id="rId9"/>
            </p:custDataLst>
          </p:nvPr>
        </p:nvSpPr>
        <p:spPr>
          <a:xfrm>
            <a:off x="5367977" y="2406124"/>
            <a:ext cx="1577176" cy="1923485"/>
          </a:xfrm>
          <a:prstGeom prst="rect">
            <a:avLst/>
          </a:prstGeom>
          <a:ln>
            <a:noFill/>
            <a:prstDash val="sysDash"/>
          </a:ln>
        </p:spPr>
        <p:txBody>
          <a:bodyPr vert="horz" wrap="square" lIns="0" tIns="0" rIns="0" bIns="0" rtlCol="0">
            <a:noAutofit/>
          </a:bodyPr>
          <a:p>
            <a:pPr algn="just">
              <a:lnSpc>
                <a:spcPct val="150000"/>
              </a:lnSpc>
              <a:spcBef>
                <a:spcPct val="0"/>
              </a:spcBef>
              <a:spcAft>
                <a:spcPct val="0"/>
              </a:spcAft>
            </a:pPr>
            <a:r>
              <a:rPr lang="zh-CN" altLang="en-US" sz="1600">
                <a:ln>
                  <a:noFill/>
                  <a:prstDash val="sysDot"/>
                </a:ln>
                <a:solidFill>
                  <a:schemeClr val="tx1">
                    <a:lumMod val="85000"/>
                    <a:lumOff val="15000"/>
                  </a:schemeClr>
                </a:solidFill>
                <a:latin typeface="+mn-ea"/>
                <a:cs typeface="+mn-ea"/>
                <a:sym typeface="+mn-ea"/>
              </a:rPr>
              <a:t>根据业务需求设计合理的特征提取逻辑,如时间戳解析、文本归一化等。</a:t>
            </a:r>
            <a:endParaRPr lang="zh-CN" altLang="en-US" sz="1600">
              <a:ln>
                <a:noFill/>
                <a:prstDash val="sysDot"/>
              </a:ln>
              <a:solidFill>
                <a:schemeClr val="tx1">
                  <a:lumMod val="85000"/>
                  <a:lumOff val="15000"/>
                </a:schemeClr>
              </a:solidFill>
              <a:latin typeface="+mn-ea"/>
              <a:cs typeface="+mn-ea"/>
              <a:sym typeface="+mn-ea"/>
            </a:endParaRPr>
          </a:p>
        </p:txBody>
      </p:sp>
      <p:sp>
        <p:nvSpPr>
          <p:cNvPr id="18" name="矩形 17"/>
          <p:cNvSpPr/>
          <p:nvPr>
            <p:custDataLst>
              <p:tags r:id="rId10"/>
            </p:custDataLst>
          </p:nvPr>
        </p:nvSpPr>
        <p:spPr>
          <a:xfrm>
            <a:off x="7285604" y="1201201"/>
            <a:ext cx="1576036" cy="626090"/>
          </a:xfrm>
          <a:prstGeom prst="rect">
            <a:avLst/>
          </a:prstGeom>
          <a:noFill/>
        </p:spPr>
        <p:txBody>
          <a:bodyPr wrap="square" lIns="0" tIns="0" rIns="0" bIns="0" rtlCol="0" anchor="b" anchorCtr="0">
            <a:noAutofit/>
          </a:bodyPr>
          <a:p>
            <a:pPr>
              <a:spcBef>
                <a:spcPct val="0"/>
              </a:spcBef>
              <a:spcAft>
                <a:spcPct val="0"/>
              </a:spcAft>
            </a:pPr>
            <a:r>
              <a:rPr lang="en-US" altLang="zh-CN" sz="5400">
                <a:solidFill>
                  <a:schemeClr val="accent1">
                    <a:alpha val="42000"/>
                  </a:schemeClr>
                </a:solidFill>
                <a:latin typeface="+mn-ea"/>
                <a:cs typeface="+mn-ea"/>
                <a:sym typeface="+mn-ea"/>
              </a:rPr>
              <a:t>03</a:t>
            </a:r>
            <a:endParaRPr lang="zh-CN" altLang="en-US" sz="5400" dirty="0">
              <a:solidFill>
                <a:schemeClr val="accent1">
                  <a:alpha val="42000"/>
                </a:schemeClr>
              </a:solidFill>
              <a:latin typeface="+mn-ea"/>
              <a:cs typeface="+mn-ea"/>
              <a:sym typeface="+mn-ea"/>
            </a:endParaRPr>
          </a:p>
        </p:txBody>
      </p:sp>
      <p:sp>
        <p:nvSpPr>
          <p:cNvPr id="22" name="矩形 21"/>
          <p:cNvSpPr/>
          <p:nvPr>
            <p:custDataLst>
              <p:tags r:id="rId11"/>
            </p:custDataLst>
          </p:nvPr>
        </p:nvSpPr>
        <p:spPr>
          <a:xfrm>
            <a:off x="7285604" y="1969992"/>
            <a:ext cx="1575862" cy="384730"/>
          </a:xfrm>
          <a:prstGeom prst="rect">
            <a:avLst/>
          </a:prstGeom>
          <a:noFill/>
        </p:spPr>
        <p:txBody>
          <a:bodyPr wrap="square" lIns="0" tIns="0" rIns="0" bIns="0" rtlCol="0" anchor="ctr">
            <a:noAutofit/>
          </a:bodyPr>
          <a:p>
            <a:pPr>
              <a:spcBef>
                <a:spcPct val="0"/>
              </a:spcBef>
              <a:spcAft>
                <a:spcPct val="0"/>
              </a:spcAft>
            </a:pPr>
            <a:r>
              <a:rPr lang="zh-CN" altLang="en-US" sz="2000" b="1">
                <a:solidFill>
                  <a:schemeClr val="accent1"/>
                </a:solidFill>
                <a:latin typeface="+mn-ea"/>
                <a:cs typeface="+mn-ea"/>
                <a:sym typeface="+mn-ea"/>
              </a:rPr>
              <a:t>异常检测</a:t>
            </a:r>
            <a:endParaRPr lang="zh-CN" altLang="en-US" sz="2000" b="1">
              <a:solidFill>
                <a:schemeClr val="accent1"/>
              </a:solidFill>
              <a:latin typeface="+mn-ea"/>
              <a:cs typeface="+mn-ea"/>
              <a:sym typeface="+mn-ea"/>
            </a:endParaRPr>
          </a:p>
        </p:txBody>
      </p:sp>
      <p:sp>
        <p:nvSpPr>
          <p:cNvPr id="29" name="矩形 28"/>
          <p:cNvSpPr/>
          <p:nvPr>
            <p:custDataLst>
              <p:tags r:id="rId12"/>
            </p:custDataLst>
          </p:nvPr>
        </p:nvSpPr>
        <p:spPr>
          <a:xfrm>
            <a:off x="7286088" y="2406124"/>
            <a:ext cx="1577176" cy="1923064"/>
          </a:xfrm>
          <a:prstGeom prst="rect">
            <a:avLst/>
          </a:prstGeom>
          <a:ln>
            <a:noFill/>
            <a:prstDash val="sysDash"/>
          </a:ln>
        </p:spPr>
        <p:txBody>
          <a:bodyPr vert="horz" wrap="square" lIns="0" tIns="0" rIns="0" bIns="0" rtlCol="0">
            <a:noAutofit/>
          </a:bodyPr>
          <a:p>
            <a:pPr algn="just">
              <a:lnSpc>
                <a:spcPct val="150000"/>
              </a:lnSpc>
              <a:spcBef>
                <a:spcPct val="0"/>
              </a:spcBef>
              <a:spcAft>
                <a:spcPct val="0"/>
              </a:spcAft>
            </a:pPr>
            <a:r>
              <a:rPr lang="zh-CN" altLang="en-US" sz="1600">
                <a:ln>
                  <a:noFill/>
                  <a:prstDash val="sysDot"/>
                </a:ln>
                <a:solidFill>
                  <a:schemeClr val="tx1">
                    <a:lumMod val="85000"/>
                    <a:lumOff val="15000"/>
                  </a:schemeClr>
                </a:solidFill>
                <a:latin typeface="+mn-ea"/>
                <a:cs typeface="+mn-ea"/>
                <a:sym typeface="+mn-ea"/>
              </a:rPr>
              <a:t>应用机器学习算法识别并处理异常数据点,保证数据集的完整性和准确性。</a:t>
            </a:r>
            <a:endParaRPr lang="zh-CN" altLang="en-US" sz="1600">
              <a:ln>
                <a:noFill/>
                <a:prstDash val="sysDot"/>
              </a:ln>
              <a:solidFill>
                <a:schemeClr val="tx1">
                  <a:lumMod val="85000"/>
                  <a:lumOff val="15000"/>
                </a:schemeClr>
              </a:solidFill>
              <a:latin typeface="+mn-ea"/>
              <a:cs typeface="+mn-ea"/>
              <a:sym typeface="+mn-ea"/>
            </a:endParaRPr>
          </a:p>
        </p:txBody>
      </p:sp>
      <p:pic>
        <p:nvPicPr>
          <p:cNvPr id="8" name="图片 7"/>
          <p:cNvPicPr/>
          <p:nvPr/>
        </p:nvPicPr>
        <p:blipFill>
          <a:blip r:embed="rId13"/>
          <a:stretch>
            <a:fillRect/>
          </a:stretch>
        </p:blipFill>
        <p:spPr>
          <a:xfrm>
            <a:off x="0" y="1172210"/>
            <a:ext cx="2646045" cy="3035935"/>
          </a:xfrm>
          <a:prstGeom prst="rect">
            <a:avLst/>
          </a:prstGeom>
        </p:spPr>
      </p:pic>
      <p:sp>
        <p:nvSpPr>
          <p:cNvPr id="12" name="标题 2"/>
          <p:cNvSpPr>
            <a:spLocks noGrp="1"/>
          </p:cNvSpPr>
          <p:nvPr>
            <p:custDataLst>
              <p:tags r:id="rId14"/>
            </p:custDataLst>
          </p:nvPr>
        </p:nvSpPr>
        <p:spPr>
          <a:xfrm>
            <a:off x="277525" y="140229"/>
            <a:ext cx="8100000" cy="594000"/>
          </a:xfrm>
        </p:spPr>
        <p:txBody>
          <a:bodyPr wrap="square" lIns="0" tIns="0" rIns="0" bIns="0">
            <a:normAutofit/>
          </a:bodyPr>
          <a:lstStyle>
            <a:lvl1pPr algn="ctr" defTabSz="914400" rtl="0" eaLnBrk="1" fontAlgn="base" latinLnBrk="0" hangingPunct="1">
              <a:spcBef>
                <a:spcPct val="0"/>
              </a:spcBef>
              <a:buNone/>
              <a:defRPr sz="2400" kern="1200">
                <a:solidFill>
                  <a:schemeClr val="tx1">
                    <a:lumMod val="85000"/>
                    <a:lumOff val="15000"/>
                  </a:schemeClr>
                </a:solidFill>
                <a:latin typeface="+mj-ea"/>
                <a:ea typeface="+mj-ea"/>
                <a:cs typeface="+mj-cs"/>
              </a:defRPr>
            </a:lvl1pPr>
          </a:lstStyle>
          <a:p>
            <a:pPr algn="l"/>
            <a:r>
              <a:rPr lang="en-US" altLang="zh-CN" sz="2800" b="1" dirty="0">
                <a:solidFill>
                  <a:schemeClr val="bg1"/>
                </a:solidFill>
                <a:latin typeface="汉仪程行简" panose="00020600040101010101" charset="-122"/>
                <a:ea typeface="汉仪程行简" panose="00020600040101010101" charset="-122"/>
                <a:cs typeface="汉仪程行简" panose="00020600040101010101" charset="-122"/>
                <a:sym typeface="+mn-ea"/>
              </a:rPr>
              <a:t>03 </a:t>
            </a:r>
            <a:r>
              <a:rPr lang="zh-CN" altLang="en-US" sz="2800" b="1" dirty="0">
                <a:solidFill>
                  <a:schemeClr val="bg1"/>
                </a:solidFill>
                <a:latin typeface="汉仪程行简" panose="00020600040101010101" charset="-122"/>
                <a:ea typeface="汉仪程行简" panose="00020600040101010101" charset="-122"/>
                <a:cs typeface="汉仪程行简" panose="00020600040101010101" charset="-122"/>
                <a:sym typeface="+mn-ea"/>
              </a:rPr>
              <a:t>针对技术挑战的解决方案</a:t>
            </a:r>
            <a:r>
              <a:rPr lang="en-US" altLang="zh-CN" sz="2800" b="1" dirty="0">
                <a:solidFill>
                  <a:schemeClr val="bg1"/>
                </a:solidFill>
                <a:latin typeface="汉仪程行简" panose="00020600040101010101" charset="-122"/>
                <a:ea typeface="汉仪程行简" panose="00020600040101010101" charset="-122"/>
                <a:cs typeface="汉仪程行简" panose="00020600040101010101" charset="-122"/>
                <a:sym typeface="+mn-ea"/>
              </a:rPr>
              <a:t>——</a:t>
            </a:r>
            <a:r>
              <a:rPr lang="zh-CN" altLang="en-US" sz="2800" b="1">
                <a:solidFill>
                  <a:schemeClr val="bg1"/>
                </a:solidFill>
                <a:latin typeface="汉仪程行简" panose="00020600040101010101" charset="-122"/>
                <a:ea typeface="汉仪程行简" panose="00020600040101010101" charset="-122"/>
                <a:cs typeface="汉仪程行简" panose="00020600040101010101" charset="-122"/>
                <a:sym typeface="+mn-ea"/>
              </a:rPr>
              <a:t>数据清洗与预处理</a:t>
            </a:r>
            <a:endParaRPr lang="zh-CN" altLang="en-US" sz="2800" b="1" dirty="0">
              <a:solidFill>
                <a:schemeClr val="bg1"/>
              </a:solidFill>
              <a:latin typeface="汉仪程行简" panose="00020600040101010101" charset="-122"/>
              <a:ea typeface="汉仪程行简" panose="00020600040101010101" charset="-122"/>
              <a:cs typeface="汉仪程行简" panose="00020600040101010101" charset="-122"/>
              <a:sym typeface="+mn-ea"/>
              <a:hlinkClick r:id="rId15" action="ppaction://hlinksldjump">
                <a:extLst>
                  <a:ext uri="{DAF060AB-1E55-43B9-8AAB-6FB025537F2F}">
                    <wpsdc:hlinkClr xmlns:wpsdc="http://www.wps.cn/officeDocument/2017/drawingmlCustomData" val="FFFFFF"/>
                    <wpsdc:folHlinkClr xmlns:wpsdc="http://www.wps.cn/officeDocument/2017/drawingmlCustomData" val="954F72"/>
                    <wpsdc:hlinkUnderline xmlns:wpsdc="http://www.wps.cn/officeDocument/2017/drawingmlCustomData" val="1"/>
                  </a:ext>
                </a:extLst>
              </a:hlinkClick>
            </a:endParaRPr>
          </a:p>
        </p:txBody>
      </p:sp>
    </p:spTree>
    <p:custDataLst>
      <p:tags r:id="rId16"/>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Image 0" descr="preencoded.png"/>
          <p:cNvPicPr>
            <a:picLocks noChangeAspect="1"/>
          </p:cNvPicPr>
          <p:nvPr/>
        </p:nvPicPr>
        <p:blipFill>
          <a:blip r:embed="rId1"/>
          <a:srcRect/>
          <a:stretch>
            <a:fillRect/>
          </a:stretch>
        </p:blipFill>
        <p:spPr>
          <a:xfrm>
            <a:off x="0" y="127000"/>
            <a:ext cx="9144000" cy="5143500"/>
          </a:xfrm>
          <a:prstGeom prst="rect">
            <a:avLst/>
          </a:prstGeom>
        </p:spPr>
      </p:pic>
      <p:sp>
        <p:nvSpPr>
          <p:cNvPr id="6" name="标题 5"/>
          <p:cNvSpPr>
            <a:spLocks noGrp="1"/>
          </p:cNvSpPr>
          <p:nvPr>
            <p:ph type="title"/>
            <p:custDataLst>
              <p:tags r:id="rId2"/>
            </p:custDataLst>
          </p:nvPr>
        </p:nvSpPr>
        <p:spPr/>
        <p:txBody>
          <a:bodyPr/>
          <a:lstStyle/>
          <a:p>
            <a:r>
              <a:rPr lang="zh-CN" altLang="en-US"/>
              <a:t>单击此处添加标题</a:t>
            </a:r>
            <a:endParaRPr lang="zh-CN" altLang="en-US"/>
          </a:p>
        </p:txBody>
      </p:sp>
      <p:grpSp>
        <p:nvGrpSpPr>
          <p:cNvPr id="68" name="组合 67"/>
          <p:cNvGrpSpPr/>
          <p:nvPr>
            <p:custDataLst>
              <p:tags r:id="rId3"/>
            </p:custDataLst>
          </p:nvPr>
        </p:nvGrpSpPr>
        <p:grpSpPr>
          <a:xfrm>
            <a:off x="3133090" y="1101725"/>
            <a:ext cx="5868670" cy="3413125"/>
            <a:chOff x="4097" y="1781"/>
            <a:chExt cx="9666" cy="5375"/>
          </a:xfrm>
        </p:grpSpPr>
        <p:sp>
          <p:nvSpPr>
            <p:cNvPr id="12" name="圆角矩形 21"/>
            <p:cNvSpPr/>
            <p:nvPr>
              <p:custDataLst>
                <p:tags r:id="rId4"/>
              </p:custDataLst>
            </p:nvPr>
          </p:nvSpPr>
          <p:spPr>
            <a:xfrm>
              <a:off x="4757" y="1781"/>
              <a:ext cx="9006" cy="1644"/>
            </a:xfrm>
            <a:prstGeom prst="roundRect">
              <a:avLst>
                <a:gd name="adj" fmla="val 10263"/>
              </a:avLst>
            </a:prstGeom>
            <a:solidFill>
              <a:schemeClr val="accent1">
                <a:lumMod val="40000"/>
                <a:lumOff val="6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mj-ea"/>
                <a:ea typeface="+mj-ea"/>
              </a:endParaRPr>
            </a:p>
          </p:txBody>
        </p:sp>
        <p:sp>
          <p:nvSpPr>
            <p:cNvPr id="16" name="椭圆 15"/>
            <p:cNvSpPr/>
            <p:nvPr>
              <p:custDataLst>
                <p:tags r:id="rId5"/>
              </p:custDataLst>
            </p:nvPr>
          </p:nvSpPr>
          <p:spPr>
            <a:xfrm>
              <a:off x="4097" y="1923"/>
              <a:ext cx="1065" cy="933"/>
            </a:xfrm>
            <a:prstGeom prst="ellipse">
              <a:avLst/>
            </a:prstGeom>
            <a:solidFill>
              <a:schemeClr val="accent1"/>
            </a:solidFill>
            <a:ln>
              <a:noFill/>
            </a:ln>
            <a:effectLst>
              <a:outerShdw blurRad="190500" dist="1270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algn="ctr">
                <a:spcBef>
                  <a:spcPct val="0"/>
                </a:spcBef>
                <a:spcAft>
                  <a:spcPct val="0"/>
                </a:spcAft>
              </a:pPr>
              <a:r>
                <a:rPr lang="en-US" altLang="zh-CN" sz="2000" b="1">
                  <a:solidFill>
                    <a:schemeClr val="lt1">
                      <a:lumMod val="100000"/>
                    </a:schemeClr>
                  </a:solidFill>
                  <a:latin typeface="+mn-ea"/>
                  <a:cs typeface="+mn-ea"/>
                  <a:sym typeface="+mn-ea"/>
                </a:rPr>
                <a:t>01</a:t>
              </a:r>
              <a:endParaRPr lang="en-US" altLang="zh-CN" sz="2000" b="1">
                <a:solidFill>
                  <a:schemeClr val="lt1">
                    <a:lumMod val="100000"/>
                  </a:schemeClr>
                </a:solidFill>
                <a:latin typeface="+mn-ea"/>
                <a:cs typeface="+mn-ea"/>
                <a:sym typeface="+mn-ea"/>
              </a:endParaRPr>
            </a:p>
          </p:txBody>
        </p:sp>
        <p:sp>
          <p:nvSpPr>
            <p:cNvPr id="17" name="矩形 16"/>
            <p:cNvSpPr/>
            <p:nvPr>
              <p:custDataLst>
                <p:tags r:id="rId6"/>
              </p:custDataLst>
            </p:nvPr>
          </p:nvSpPr>
          <p:spPr>
            <a:xfrm>
              <a:off x="5632" y="2266"/>
              <a:ext cx="7704" cy="825"/>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400" dirty="0">
                  <a:solidFill>
                    <a:schemeClr val="tx1">
                      <a:lumMod val="85000"/>
                      <a:lumOff val="15000"/>
                    </a:schemeClr>
                  </a:solidFill>
                  <a:latin typeface="+mn-ea"/>
                  <a:cs typeface="+mn-ea"/>
                  <a:sym typeface="+mn-ea"/>
                </a:rPr>
                <a:t>选择适合时间序列数据分析的列式存储数据库,提供卓越的查询速度。</a:t>
              </a:r>
              <a:endParaRPr lang="zh-CN" altLang="en-US" sz="1400" dirty="0">
                <a:solidFill>
                  <a:schemeClr val="tx1">
                    <a:lumMod val="85000"/>
                    <a:lumOff val="15000"/>
                  </a:schemeClr>
                </a:solidFill>
                <a:latin typeface="+mn-ea"/>
                <a:cs typeface="+mn-ea"/>
                <a:sym typeface="+mn-ea"/>
              </a:endParaRPr>
            </a:p>
          </p:txBody>
        </p:sp>
        <p:sp>
          <p:nvSpPr>
            <p:cNvPr id="18" name="矩形 17"/>
            <p:cNvSpPr/>
            <p:nvPr>
              <p:custDataLst>
                <p:tags r:id="rId7"/>
              </p:custDataLst>
            </p:nvPr>
          </p:nvSpPr>
          <p:spPr>
            <a:xfrm>
              <a:off x="5632" y="1846"/>
              <a:ext cx="7704" cy="486"/>
            </a:xfrm>
            <a:prstGeom prst="rect">
              <a:avLst/>
            </a:prstGeom>
            <a:noFill/>
          </p:spPr>
          <p:txBody>
            <a:bodyPr wrap="square" lIns="0" tIns="0" rIns="0" bIns="0" rtlCol="0" anchor="b">
              <a:noAutofit/>
            </a:bodyPr>
            <a:lstStyle/>
            <a:p>
              <a:pPr>
                <a:spcBef>
                  <a:spcPct val="0"/>
                </a:spcBef>
                <a:spcAft>
                  <a:spcPct val="0"/>
                </a:spcAft>
              </a:pPr>
              <a:r>
                <a:rPr lang="zh-CN" altLang="en-US" sz="2000" b="1">
                  <a:solidFill>
                    <a:schemeClr val="tx1">
                      <a:lumMod val="100000"/>
                    </a:schemeClr>
                  </a:solidFill>
                  <a:latin typeface="+mn-ea"/>
                  <a:cs typeface="+mn-ea"/>
                  <a:sym typeface="+mn-ea"/>
                </a:rPr>
                <a:t>ClickHouse 数据库</a:t>
              </a:r>
              <a:endParaRPr lang="zh-CN" altLang="en-US" sz="2000" b="1">
                <a:solidFill>
                  <a:schemeClr val="tx1">
                    <a:lumMod val="100000"/>
                  </a:schemeClr>
                </a:solidFill>
                <a:latin typeface="+mn-ea"/>
                <a:cs typeface="+mn-ea"/>
                <a:sym typeface="+mn-ea"/>
              </a:endParaRPr>
            </a:p>
          </p:txBody>
        </p:sp>
        <p:sp>
          <p:nvSpPr>
            <p:cNvPr id="19" name="圆角矩形 21"/>
            <p:cNvSpPr/>
            <p:nvPr>
              <p:custDataLst>
                <p:tags r:id="rId8"/>
              </p:custDataLst>
            </p:nvPr>
          </p:nvSpPr>
          <p:spPr>
            <a:xfrm>
              <a:off x="4757" y="3621"/>
              <a:ext cx="9006" cy="1681"/>
            </a:xfrm>
            <a:prstGeom prst="roundRect">
              <a:avLst>
                <a:gd name="adj" fmla="val 10263"/>
              </a:avLst>
            </a:prstGeom>
            <a:solidFill>
              <a:schemeClr val="accent1">
                <a:lumMod val="40000"/>
                <a:lumOff val="6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mj-ea"/>
                <a:ea typeface="+mj-ea"/>
              </a:endParaRPr>
            </a:p>
          </p:txBody>
        </p:sp>
        <p:sp>
          <p:nvSpPr>
            <p:cNvPr id="20" name="椭圆 19"/>
            <p:cNvSpPr/>
            <p:nvPr>
              <p:custDataLst>
                <p:tags r:id="rId9"/>
              </p:custDataLst>
            </p:nvPr>
          </p:nvSpPr>
          <p:spPr>
            <a:xfrm>
              <a:off x="4097" y="3720"/>
              <a:ext cx="1065" cy="1009"/>
            </a:xfrm>
            <a:prstGeom prst="ellipse">
              <a:avLst/>
            </a:prstGeom>
            <a:solidFill>
              <a:schemeClr val="accent1"/>
            </a:solidFill>
            <a:ln>
              <a:noFill/>
            </a:ln>
            <a:effectLst>
              <a:outerShdw blurRad="190500" dist="1270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algn="ctr">
                <a:spcBef>
                  <a:spcPct val="0"/>
                </a:spcBef>
                <a:spcAft>
                  <a:spcPct val="0"/>
                </a:spcAft>
              </a:pPr>
              <a:r>
                <a:rPr lang="en-US" altLang="zh-CN" sz="2000" b="1">
                  <a:solidFill>
                    <a:schemeClr val="lt1">
                      <a:lumMod val="100000"/>
                    </a:schemeClr>
                  </a:solidFill>
                  <a:latin typeface="+mn-ea"/>
                  <a:cs typeface="+mn-ea"/>
                  <a:sym typeface="+mn-ea"/>
                </a:rPr>
                <a:t>02</a:t>
              </a:r>
              <a:endParaRPr lang="en-US" altLang="zh-CN" sz="2000" b="1">
                <a:solidFill>
                  <a:schemeClr val="lt1">
                    <a:lumMod val="100000"/>
                  </a:schemeClr>
                </a:solidFill>
                <a:latin typeface="+mn-ea"/>
                <a:cs typeface="+mn-ea"/>
                <a:sym typeface="+mn-ea"/>
              </a:endParaRPr>
            </a:p>
          </p:txBody>
        </p:sp>
        <p:sp>
          <p:nvSpPr>
            <p:cNvPr id="21" name="矩形 20"/>
            <p:cNvSpPr/>
            <p:nvPr>
              <p:custDataLst>
                <p:tags r:id="rId10"/>
              </p:custDataLst>
            </p:nvPr>
          </p:nvSpPr>
          <p:spPr>
            <a:xfrm>
              <a:off x="5632" y="4199"/>
              <a:ext cx="7704" cy="825"/>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400" dirty="0">
                  <a:solidFill>
                    <a:schemeClr val="tx1">
                      <a:lumMod val="85000"/>
                      <a:lumOff val="15000"/>
                    </a:schemeClr>
                  </a:solidFill>
                  <a:latin typeface="+mn-ea"/>
                  <a:cs typeface="+mn-ea"/>
                  <a:sym typeface="+mn-ea"/>
                </a:rPr>
                <a:t>采用水平扩展的方式增加节点数量,增强系统的吞吐量和可靠性。</a:t>
              </a:r>
              <a:endParaRPr lang="zh-CN" altLang="en-US" sz="1400" dirty="0">
                <a:solidFill>
                  <a:schemeClr val="tx1">
                    <a:lumMod val="85000"/>
                    <a:lumOff val="15000"/>
                  </a:schemeClr>
                </a:solidFill>
                <a:latin typeface="+mn-ea"/>
                <a:cs typeface="+mn-ea"/>
                <a:sym typeface="+mn-ea"/>
              </a:endParaRPr>
            </a:p>
          </p:txBody>
        </p:sp>
        <p:sp>
          <p:nvSpPr>
            <p:cNvPr id="22" name="矩形 21"/>
            <p:cNvSpPr/>
            <p:nvPr>
              <p:custDataLst>
                <p:tags r:id="rId11"/>
              </p:custDataLst>
            </p:nvPr>
          </p:nvSpPr>
          <p:spPr>
            <a:xfrm>
              <a:off x="5632" y="3686"/>
              <a:ext cx="7704" cy="486"/>
            </a:xfrm>
            <a:prstGeom prst="rect">
              <a:avLst/>
            </a:prstGeom>
            <a:noFill/>
          </p:spPr>
          <p:txBody>
            <a:bodyPr wrap="square" lIns="0" tIns="0" rIns="0" bIns="0" rtlCol="0" anchor="b">
              <a:noAutofit/>
            </a:bodyPr>
            <a:lstStyle/>
            <a:p>
              <a:pPr>
                <a:spcBef>
                  <a:spcPct val="0"/>
                </a:spcBef>
                <a:spcAft>
                  <a:spcPct val="0"/>
                </a:spcAft>
              </a:pPr>
              <a:r>
                <a:rPr lang="zh-CN" altLang="en-US" sz="2000" b="1">
                  <a:solidFill>
                    <a:schemeClr val="tx1">
                      <a:lumMod val="100000"/>
                    </a:schemeClr>
                  </a:solidFill>
                  <a:latin typeface="+mn-ea"/>
                  <a:cs typeface="+mn-ea"/>
                  <a:sym typeface="+mn-ea"/>
                </a:rPr>
                <a:t>分布式架构</a:t>
              </a:r>
              <a:endParaRPr lang="zh-CN" altLang="en-US" sz="2000" b="1">
                <a:solidFill>
                  <a:schemeClr val="tx1">
                    <a:lumMod val="100000"/>
                  </a:schemeClr>
                </a:solidFill>
                <a:latin typeface="+mn-ea"/>
                <a:cs typeface="+mn-ea"/>
                <a:sym typeface="+mn-ea"/>
              </a:endParaRPr>
            </a:p>
          </p:txBody>
        </p:sp>
        <p:sp>
          <p:nvSpPr>
            <p:cNvPr id="23" name="圆角矩形 21"/>
            <p:cNvSpPr/>
            <p:nvPr>
              <p:custDataLst>
                <p:tags r:id="rId12"/>
              </p:custDataLst>
            </p:nvPr>
          </p:nvSpPr>
          <p:spPr>
            <a:xfrm>
              <a:off x="4757" y="5460"/>
              <a:ext cx="9006" cy="1696"/>
            </a:xfrm>
            <a:prstGeom prst="roundRect">
              <a:avLst>
                <a:gd name="adj" fmla="val 10263"/>
              </a:avLst>
            </a:prstGeom>
            <a:solidFill>
              <a:schemeClr val="accent1">
                <a:lumMod val="40000"/>
                <a:lumOff val="6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mj-ea"/>
                <a:ea typeface="+mj-ea"/>
              </a:endParaRPr>
            </a:p>
          </p:txBody>
        </p:sp>
        <p:sp>
          <p:nvSpPr>
            <p:cNvPr id="24" name="椭圆 23"/>
            <p:cNvSpPr/>
            <p:nvPr>
              <p:custDataLst>
                <p:tags r:id="rId13"/>
              </p:custDataLst>
            </p:nvPr>
          </p:nvSpPr>
          <p:spPr>
            <a:xfrm>
              <a:off x="4097" y="5593"/>
              <a:ext cx="1065" cy="1009"/>
            </a:xfrm>
            <a:prstGeom prst="ellipse">
              <a:avLst/>
            </a:prstGeom>
            <a:solidFill>
              <a:schemeClr val="accent1"/>
            </a:solidFill>
            <a:ln>
              <a:noFill/>
            </a:ln>
            <a:effectLst>
              <a:outerShdw blurRad="190500" dist="1270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algn="ctr">
                <a:spcBef>
                  <a:spcPct val="0"/>
                </a:spcBef>
                <a:spcAft>
                  <a:spcPct val="0"/>
                </a:spcAft>
              </a:pPr>
              <a:r>
                <a:rPr lang="en-US" altLang="zh-CN" sz="2000" b="1">
                  <a:solidFill>
                    <a:schemeClr val="lt1">
                      <a:lumMod val="100000"/>
                    </a:schemeClr>
                  </a:solidFill>
                  <a:latin typeface="+mn-ea"/>
                  <a:cs typeface="+mn-ea"/>
                  <a:sym typeface="+mn-ea"/>
                </a:rPr>
                <a:t>03</a:t>
              </a:r>
              <a:endParaRPr lang="en-US" altLang="zh-CN" sz="2000" b="1">
                <a:solidFill>
                  <a:schemeClr val="lt1">
                    <a:lumMod val="100000"/>
                  </a:schemeClr>
                </a:solidFill>
                <a:latin typeface="+mn-ea"/>
                <a:cs typeface="+mn-ea"/>
                <a:sym typeface="+mn-ea"/>
              </a:endParaRPr>
            </a:p>
          </p:txBody>
        </p:sp>
        <p:sp>
          <p:nvSpPr>
            <p:cNvPr id="25" name="矩形 24"/>
            <p:cNvSpPr/>
            <p:nvPr>
              <p:custDataLst>
                <p:tags r:id="rId14"/>
              </p:custDataLst>
            </p:nvPr>
          </p:nvSpPr>
          <p:spPr>
            <a:xfrm>
              <a:off x="5632" y="6038"/>
              <a:ext cx="7704" cy="825"/>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400" dirty="0">
                  <a:solidFill>
                    <a:schemeClr val="tx1">
                      <a:lumMod val="85000"/>
                      <a:lumOff val="15000"/>
                    </a:schemeClr>
                  </a:solidFill>
                  <a:latin typeface="+mn-ea"/>
                  <a:cs typeface="+mn-ea"/>
                  <a:sym typeface="+mn-ea"/>
                </a:rPr>
                <a:t>按照日期或其他维度对数据进行分区管理,简化维护工作并提高查询效率。</a:t>
              </a:r>
              <a:endParaRPr lang="zh-CN" altLang="en-US" sz="1400" dirty="0">
                <a:solidFill>
                  <a:schemeClr val="tx1">
                    <a:lumMod val="85000"/>
                    <a:lumOff val="15000"/>
                  </a:schemeClr>
                </a:solidFill>
                <a:latin typeface="+mn-ea"/>
                <a:cs typeface="+mn-ea"/>
                <a:sym typeface="+mn-ea"/>
              </a:endParaRPr>
            </a:p>
          </p:txBody>
        </p:sp>
        <p:sp>
          <p:nvSpPr>
            <p:cNvPr id="26" name="矩形 25"/>
            <p:cNvSpPr/>
            <p:nvPr>
              <p:custDataLst>
                <p:tags r:id="rId15"/>
              </p:custDataLst>
            </p:nvPr>
          </p:nvSpPr>
          <p:spPr>
            <a:xfrm>
              <a:off x="5632" y="5525"/>
              <a:ext cx="7704" cy="486"/>
            </a:xfrm>
            <a:prstGeom prst="rect">
              <a:avLst/>
            </a:prstGeom>
            <a:noFill/>
          </p:spPr>
          <p:txBody>
            <a:bodyPr wrap="square" lIns="0" tIns="0" rIns="0" bIns="0" rtlCol="0" anchor="b">
              <a:noAutofit/>
            </a:bodyPr>
            <a:lstStyle/>
            <a:p>
              <a:pPr>
                <a:spcBef>
                  <a:spcPct val="0"/>
                </a:spcBef>
                <a:spcAft>
                  <a:spcPct val="0"/>
                </a:spcAft>
              </a:pPr>
              <a:r>
                <a:rPr lang="zh-CN" altLang="en-US" sz="2000" b="1">
                  <a:solidFill>
                    <a:schemeClr val="tx1">
                      <a:lumMod val="100000"/>
                    </a:schemeClr>
                  </a:solidFill>
                  <a:latin typeface="+mn-ea"/>
                  <a:cs typeface="+mn-ea"/>
                  <a:sym typeface="+mn-ea"/>
                </a:rPr>
                <a:t>分区表设计</a:t>
              </a:r>
              <a:endParaRPr lang="zh-CN" altLang="en-US" sz="2000" b="1">
                <a:solidFill>
                  <a:schemeClr val="tx1">
                    <a:lumMod val="100000"/>
                  </a:schemeClr>
                </a:solidFill>
                <a:latin typeface="+mn-ea"/>
                <a:cs typeface="+mn-ea"/>
                <a:sym typeface="+mn-ea"/>
              </a:endParaRPr>
            </a:p>
          </p:txBody>
        </p:sp>
      </p:grpSp>
      <p:sp>
        <p:nvSpPr>
          <p:cNvPr id="2" name="矩形 1"/>
          <p:cNvSpPr/>
          <p:nvPr/>
        </p:nvSpPr>
        <p:spPr>
          <a:xfrm>
            <a:off x="-122555" y="1270"/>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9" name="矩形 68"/>
          <p:cNvSpPr/>
          <p:nvPr/>
        </p:nvSpPr>
        <p:spPr>
          <a:xfrm>
            <a:off x="151765" y="937260"/>
            <a:ext cx="2980690" cy="3798570"/>
          </a:xfrm>
          <a:prstGeom prst="rect">
            <a:avLst/>
          </a:prstGeom>
          <a:solidFill>
            <a:srgbClr val="F0F4FA"/>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7" name="图片 66"/>
          <p:cNvPicPr/>
          <p:nvPr/>
        </p:nvPicPr>
        <p:blipFill>
          <a:blip r:embed="rId16"/>
          <a:srcRect l="28338" t="6693" r="2775"/>
          <a:stretch>
            <a:fillRect/>
          </a:stretch>
        </p:blipFill>
        <p:spPr>
          <a:xfrm>
            <a:off x="175260" y="942975"/>
            <a:ext cx="2949575" cy="3367405"/>
          </a:xfrm>
          <a:prstGeom prst="rect">
            <a:avLst/>
          </a:prstGeom>
        </p:spPr>
      </p:pic>
      <p:sp>
        <p:nvSpPr>
          <p:cNvPr id="70" name="文本框 69"/>
          <p:cNvSpPr txBox="1"/>
          <p:nvPr/>
        </p:nvSpPr>
        <p:spPr>
          <a:xfrm>
            <a:off x="287020" y="4363720"/>
            <a:ext cx="2709545" cy="303530"/>
          </a:xfrm>
          <a:prstGeom prst="rect">
            <a:avLst/>
          </a:prstGeom>
          <a:noFill/>
        </p:spPr>
        <p:txBody>
          <a:bodyPr wrap="square" rtlCol="0" anchor="t">
            <a:spAutoFit/>
          </a:bodyPr>
          <a:p>
            <a:pPr algn="ctr" defTabSz="266700">
              <a:lnSpc>
                <a:spcPct val="115000"/>
              </a:lnSpc>
              <a:spcAft>
                <a:spcPts val="800"/>
              </a:spcAft>
            </a:pPr>
            <a:r>
              <a:rPr lang="en-US" altLang="zh-CN" sz="1200" b="1">
                <a:latin typeface="微软雅黑" panose="020B0503020204020204" pitchFamily="34" charset="-122"/>
                <a:ea typeface="微软雅黑" panose="020B0503020204020204" pitchFamily="34" charset="-122"/>
                <a:cs typeface="微软雅黑" panose="020B0503020204020204" pitchFamily="34" charset="-122"/>
                <a:sym typeface="+mn-ea"/>
              </a:rPr>
              <a:t>ClickHouse </a:t>
            </a:r>
            <a:r>
              <a:rPr lang="zh-CN" altLang="en-US" sz="1200" b="1">
                <a:latin typeface="微软雅黑" panose="020B0503020204020204" pitchFamily="34" charset="-122"/>
                <a:ea typeface="微软雅黑" panose="020B0503020204020204" pitchFamily="34" charset="-122"/>
                <a:cs typeface="微软雅黑" panose="020B0503020204020204" pitchFamily="34" charset="-122"/>
                <a:sym typeface="+mn-ea"/>
              </a:rPr>
              <a:t>数据库数据库基础</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标题 2"/>
          <p:cNvSpPr>
            <a:spLocks noGrp="1"/>
          </p:cNvSpPr>
          <p:nvPr>
            <p:custDataLst>
              <p:tags r:id="rId17"/>
            </p:custDataLst>
          </p:nvPr>
        </p:nvSpPr>
        <p:spPr>
          <a:xfrm>
            <a:off x="277525" y="140229"/>
            <a:ext cx="8100000" cy="594000"/>
          </a:xfrm>
        </p:spPr>
        <p:txBody>
          <a:bodyPr wrap="square" lIns="0" tIns="0" rIns="0" bIns="0">
            <a:normAutofit/>
          </a:bodyPr>
          <a:lstStyle>
            <a:lvl1pPr algn="ctr" defTabSz="914400" rtl="0" eaLnBrk="1" fontAlgn="base" latinLnBrk="0" hangingPunct="1">
              <a:spcBef>
                <a:spcPct val="0"/>
              </a:spcBef>
              <a:buNone/>
              <a:defRPr sz="2400" kern="1200">
                <a:solidFill>
                  <a:schemeClr val="tx1">
                    <a:lumMod val="85000"/>
                    <a:lumOff val="15000"/>
                  </a:schemeClr>
                </a:solidFill>
                <a:latin typeface="+mj-ea"/>
                <a:ea typeface="+mj-ea"/>
                <a:cs typeface="+mj-cs"/>
              </a:defRPr>
            </a:lvl1pPr>
          </a:lstStyle>
          <a:p>
            <a:pPr algn="l"/>
            <a:r>
              <a:rPr lang="en-US" altLang="zh-CN" sz="2800" b="1" dirty="0">
                <a:solidFill>
                  <a:schemeClr val="bg1"/>
                </a:solidFill>
                <a:latin typeface="汉仪程行简" panose="00020600040101010101" charset="-122"/>
                <a:ea typeface="汉仪程行简" panose="00020600040101010101" charset="-122"/>
                <a:cs typeface="汉仪程行简" panose="00020600040101010101" charset="-122"/>
                <a:sym typeface="+mn-ea"/>
              </a:rPr>
              <a:t>03 </a:t>
            </a:r>
            <a:r>
              <a:rPr lang="zh-CN" altLang="en-US" sz="2800" b="1" dirty="0">
                <a:solidFill>
                  <a:schemeClr val="bg1"/>
                </a:solidFill>
                <a:latin typeface="汉仪程行简" panose="00020600040101010101" charset="-122"/>
                <a:ea typeface="汉仪程行简" panose="00020600040101010101" charset="-122"/>
                <a:cs typeface="汉仪程行简" panose="00020600040101010101" charset="-122"/>
                <a:sym typeface="+mn-ea"/>
              </a:rPr>
              <a:t>针对技术挑战的解决方案</a:t>
            </a:r>
            <a:r>
              <a:rPr lang="en-US" altLang="zh-CN" sz="2800" b="1" dirty="0">
                <a:solidFill>
                  <a:schemeClr val="bg1"/>
                </a:solidFill>
                <a:latin typeface="汉仪程行简" panose="00020600040101010101" charset="-122"/>
                <a:ea typeface="汉仪程行简" panose="00020600040101010101" charset="-122"/>
                <a:cs typeface="汉仪程行简" panose="00020600040101010101" charset="-122"/>
                <a:sym typeface="+mn-ea"/>
              </a:rPr>
              <a:t>——</a:t>
            </a:r>
            <a:r>
              <a:rPr lang="zh-CN" altLang="en-US" sz="2800" b="1" dirty="0">
                <a:solidFill>
                  <a:schemeClr val="bg1"/>
                </a:solidFill>
                <a:latin typeface="汉仪程行简" panose="00020600040101010101" charset="-122"/>
                <a:ea typeface="汉仪程行简" panose="00020600040101010101" charset="-122"/>
                <a:cs typeface="汉仪程行简" panose="00020600040101010101" charset="-122"/>
                <a:sym typeface="+mn-ea"/>
              </a:rPr>
              <a:t>高性能存储与查询</a:t>
            </a:r>
            <a:endParaRPr lang="zh-CN" altLang="en-US" sz="2800" b="1" dirty="0">
              <a:solidFill>
                <a:schemeClr val="bg1"/>
              </a:solidFill>
              <a:latin typeface="汉仪程行简" panose="00020600040101010101" charset="-122"/>
              <a:ea typeface="汉仪程行简" panose="00020600040101010101" charset="-122"/>
              <a:cs typeface="汉仪程行简" panose="00020600040101010101" charset="-122"/>
              <a:sym typeface="+mn-ea"/>
              <a:hlinkClick r:id="rId18" action="ppaction://hlinksldjump">
                <a:extLst>
                  <a:ext uri="{DAF060AB-1E55-43B9-8AAB-6FB025537F2F}">
                    <wpsdc:hlinkClr xmlns:wpsdc="http://www.wps.cn/officeDocument/2017/drawingmlCustomData" val="FFFFFF"/>
                    <wpsdc:folHlinkClr xmlns:wpsdc="http://www.wps.cn/officeDocument/2017/drawingmlCustomData" val="954F72"/>
                    <wpsdc:hlinkUnderline xmlns:wpsdc="http://www.wps.cn/officeDocument/2017/drawingmlCustomData" val="1"/>
                  </a:ext>
                </a:extLst>
              </a:hlinkClick>
            </a:endParaRPr>
          </a:p>
        </p:txBody>
      </p:sp>
    </p:spTree>
    <p:custDataLst>
      <p:tags r:id="rId19"/>
    </p:custData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2"/>
            <p:custDataLst>
              <p:tags r:id="rId1"/>
            </p:custDataLst>
          </p:nvPr>
        </p:nvSpPr>
        <p:spPr>
          <a:xfrm>
            <a:off x="1371600" y="2253139"/>
            <a:ext cx="1986915" cy="906304"/>
          </a:xfrm>
        </p:spPr>
        <p:txBody>
          <a:bodyPr>
            <a:normAutofit/>
          </a:bodyPr>
          <a:lstStyle/>
          <a:p>
            <a:r>
              <a:rPr lang="zh-CN" altLang="en-US" dirty="0"/>
              <a:t>0</a:t>
            </a:r>
            <a:r>
              <a:rPr dirty="0"/>
              <a:t>1</a:t>
            </a:r>
            <a:endParaRPr dirty="0"/>
          </a:p>
        </p:txBody>
      </p:sp>
      <p:sp>
        <p:nvSpPr>
          <p:cNvPr id="8" name="标题 7"/>
          <p:cNvSpPr>
            <a:spLocks noGrp="1"/>
          </p:cNvSpPr>
          <p:nvPr>
            <p:ph type="title" idx="1"/>
            <p:custDataLst>
              <p:tags r:id="rId2"/>
            </p:custDataLst>
          </p:nvPr>
        </p:nvSpPr>
        <p:spPr>
          <a:xfrm>
            <a:off x="4933315" y="2171700"/>
            <a:ext cx="4044315" cy="1654810"/>
          </a:xfrm>
        </p:spPr>
        <p:txBody>
          <a:bodyPr>
            <a:normAutofit fontScale="90000"/>
          </a:bodyPr>
          <a:lstStyle/>
          <a:p>
            <a:r>
              <a:rPr lang="zh-CN" altLang="en-US" sz="3100"/>
              <a:t>数据来源与背景介绍</a:t>
            </a:r>
            <a:br>
              <a:rPr lang="zh-CN" altLang="en-US"/>
            </a:br>
            <a:br>
              <a:rPr lang="zh-CN" altLang="en-US"/>
            </a:br>
            <a:endParaRPr lang="zh-CN" altLang="en-US"/>
          </a:p>
        </p:txBody>
      </p:sp>
      <p:sp>
        <p:nvSpPr>
          <p:cNvPr id="3" name="圆角矩形 2"/>
          <p:cNvSpPr/>
          <p:nvPr/>
        </p:nvSpPr>
        <p:spPr>
          <a:xfrm>
            <a:off x="6626860" y="-124460"/>
            <a:ext cx="2586355" cy="849630"/>
          </a:xfrm>
          <a:prstGeom prst="roundRect">
            <a:avLst/>
          </a:prstGeom>
          <a:solidFill>
            <a:srgbClr val="8FAADC"/>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5041265" y="2852420"/>
            <a:ext cx="3698240" cy="169545"/>
          </a:xfrm>
          <a:prstGeom prst="rect">
            <a:avLst/>
          </a:prstGeom>
          <a:gradFill>
            <a:gsLst>
              <a:gs pos="95000">
                <a:srgbClr val="FFFFFF"/>
              </a:gs>
              <a:gs pos="4000">
                <a:srgbClr val="FFFFFF"/>
              </a:gs>
              <a:gs pos="44000">
                <a:schemeClr val="accent1">
                  <a:lumMod val="60000"/>
                  <a:lumOff val="40000"/>
                </a:schemeClr>
              </a:gs>
              <a:gs pos="65000">
                <a:srgbClr val="8FAADC"/>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0" descr="preencoded.png"/>
          <p:cNvPicPr>
            <a:picLocks noChangeAspect="1"/>
          </p:cNvPicPr>
          <p:nvPr/>
        </p:nvPicPr>
        <p:blipFill>
          <a:blip r:embed="rId1"/>
          <a:srcRect/>
          <a:stretch>
            <a:fillRect/>
          </a:stretch>
        </p:blipFill>
        <p:spPr>
          <a:xfrm>
            <a:off x="0" y="127000"/>
            <a:ext cx="9144000" cy="5143500"/>
          </a:xfrm>
          <a:prstGeom prst="rect">
            <a:avLst/>
          </a:prstGeom>
        </p:spPr>
      </p:pic>
      <p:sp>
        <p:nvSpPr>
          <p:cNvPr id="6" name="标题 5"/>
          <p:cNvSpPr>
            <a:spLocks noGrp="1"/>
          </p:cNvSpPr>
          <p:nvPr>
            <p:ph type="title"/>
            <p:custDataLst>
              <p:tags r:id="rId2"/>
            </p:custDataLst>
          </p:nvPr>
        </p:nvSpPr>
        <p:spPr/>
        <p:txBody>
          <a:bodyPr/>
          <a:lstStyle/>
          <a:p>
            <a:r>
              <a:rPr lang="zh-CN" altLang="en-US"/>
              <a:t>单击此处添加标题</a:t>
            </a:r>
            <a:endParaRPr lang="zh-CN" altLang="en-US"/>
          </a:p>
        </p:txBody>
      </p:sp>
      <p:grpSp>
        <p:nvGrpSpPr>
          <p:cNvPr id="5" name="组合 4"/>
          <p:cNvGrpSpPr/>
          <p:nvPr>
            <p:custDataLst>
              <p:tags r:id="rId3"/>
            </p:custDataLst>
          </p:nvPr>
        </p:nvGrpSpPr>
        <p:grpSpPr>
          <a:xfrm>
            <a:off x="3184785" y="1017270"/>
            <a:ext cx="5815476" cy="3625824"/>
            <a:chOff x="3839" y="703"/>
            <a:chExt cx="11169" cy="7517"/>
          </a:xfrm>
        </p:grpSpPr>
        <p:sp>
          <p:nvSpPr>
            <p:cNvPr id="12" name="圆角矩形 21"/>
            <p:cNvSpPr/>
            <p:nvPr>
              <p:custDataLst>
                <p:tags r:id="rId4"/>
              </p:custDataLst>
            </p:nvPr>
          </p:nvSpPr>
          <p:spPr>
            <a:xfrm>
              <a:off x="4462" y="703"/>
              <a:ext cx="10545" cy="2337"/>
            </a:xfrm>
            <a:prstGeom prst="roundRect">
              <a:avLst>
                <a:gd name="adj" fmla="val 10263"/>
              </a:avLst>
            </a:prstGeom>
            <a:solidFill>
              <a:schemeClr val="accent1">
                <a:lumMod val="40000"/>
                <a:lumOff val="6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mj-ea"/>
                <a:ea typeface="+mj-ea"/>
              </a:endParaRPr>
            </a:p>
          </p:txBody>
        </p:sp>
        <p:sp>
          <p:nvSpPr>
            <p:cNvPr id="16" name="椭圆 15"/>
            <p:cNvSpPr/>
            <p:nvPr>
              <p:custDataLst>
                <p:tags r:id="rId5"/>
              </p:custDataLst>
            </p:nvPr>
          </p:nvSpPr>
          <p:spPr>
            <a:xfrm>
              <a:off x="3839" y="1094"/>
              <a:ext cx="1247" cy="1247"/>
            </a:xfrm>
            <a:prstGeom prst="ellipse">
              <a:avLst/>
            </a:prstGeom>
            <a:solidFill>
              <a:schemeClr val="accent1"/>
            </a:solidFill>
            <a:ln>
              <a:noFill/>
            </a:ln>
            <a:effectLst>
              <a:outerShdw blurRad="190500" dist="1270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algn="ctr">
                <a:spcBef>
                  <a:spcPct val="0"/>
                </a:spcBef>
                <a:spcAft>
                  <a:spcPct val="0"/>
                </a:spcAft>
              </a:pPr>
              <a:r>
                <a:rPr lang="en-US" altLang="zh-CN" sz="2000" b="1">
                  <a:solidFill>
                    <a:schemeClr val="lt1">
                      <a:lumMod val="100000"/>
                    </a:schemeClr>
                  </a:solidFill>
                  <a:latin typeface="+mn-ea"/>
                  <a:cs typeface="+mn-ea"/>
                  <a:sym typeface="+mn-ea"/>
                </a:rPr>
                <a:t>01</a:t>
              </a:r>
              <a:endParaRPr lang="en-US" altLang="zh-CN" sz="2000" b="1">
                <a:solidFill>
                  <a:schemeClr val="lt1">
                    <a:lumMod val="100000"/>
                  </a:schemeClr>
                </a:solidFill>
                <a:latin typeface="+mn-ea"/>
                <a:cs typeface="+mn-ea"/>
                <a:sym typeface="+mn-ea"/>
              </a:endParaRPr>
            </a:p>
          </p:txBody>
        </p:sp>
        <p:sp>
          <p:nvSpPr>
            <p:cNvPr id="17" name="矩形 16"/>
            <p:cNvSpPr/>
            <p:nvPr>
              <p:custDataLst>
                <p:tags r:id="rId6"/>
              </p:custDataLst>
            </p:nvPr>
          </p:nvSpPr>
          <p:spPr>
            <a:xfrm>
              <a:off x="5487" y="1533"/>
              <a:ext cx="9021" cy="1185"/>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400" dirty="0">
                  <a:solidFill>
                    <a:schemeClr val="tx1">
                      <a:lumMod val="85000"/>
                      <a:lumOff val="15000"/>
                    </a:schemeClr>
                  </a:solidFill>
                  <a:latin typeface="+mn-ea"/>
                  <a:cs typeface="+mn-ea"/>
                  <a:sym typeface="+mn-ea"/>
                </a:rPr>
                <a:t>综合运用聚类分析、分类树、随机森林等传统机器学习方法,以及 LSTM 等深度学习模型,挖掘深层次的行为规律。</a:t>
              </a:r>
              <a:endParaRPr lang="zh-CN" altLang="en-US" sz="1400" dirty="0">
                <a:solidFill>
                  <a:schemeClr val="tx1">
                    <a:lumMod val="85000"/>
                    <a:lumOff val="15000"/>
                  </a:schemeClr>
                </a:solidFill>
                <a:latin typeface="+mn-ea"/>
                <a:cs typeface="+mn-ea"/>
                <a:sym typeface="+mn-ea"/>
              </a:endParaRPr>
            </a:p>
          </p:txBody>
        </p:sp>
        <p:sp>
          <p:nvSpPr>
            <p:cNvPr id="18" name="矩形 17"/>
            <p:cNvSpPr/>
            <p:nvPr>
              <p:custDataLst>
                <p:tags r:id="rId7"/>
              </p:custDataLst>
            </p:nvPr>
          </p:nvSpPr>
          <p:spPr>
            <a:xfrm>
              <a:off x="5487" y="796"/>
              <a:ext cx="9021" cy="699"/>
            </a:xfrm>
            <a:prstGeom prst="rect">
              <a:avLst/>
            </a:prstGeom>
            <a:noFill/>
          </p:spPr>
          <p:txBody>
            <a:bodyPr wrap="square" lIns="0" tIns="0" rIns="0" bIns="0" rtlCol="0" anchor="b">
              <a:noAutofit/>
            </a:bodyPr>
            <a:lstStyle/>
            <a:p>
              <a:pPr>
                <a:spcBef>
                  <a:spcPct val="0"/>
                </a:spcBef>
                <a:spcAft>
                  <a:spcPct val="0"/>
                </a:spcAft>
              </a:pPr>
              <a:r>
                <a:rPr lang="zh-CN" altLang="en-US" sz="2000" b="1">
                  <a:solidFill>
                    <a:schemeClr val="tx1">
                      <a:lumMod val="100000"/>
                    </a:schemeClr>
                  </a:solidFill>
                  <a:latin typeface="+mn-ea"/>
                  <a:cs typeface="+mn-ea"/>
                  <a:sym typeface="+mn-ea"/>
                </a:rPr>
                <a:t>机器学习与深度学习结合</a:t>
              </a:r>
              <a:endParaRPr lang="zh-CN" altLang="en-US" sz="2000" b="1">
                <a:solidFill>
                  <a:schemeClr val="tx1">
                    <a:lumMod val="100000"/>
                  </a:schemeClr>
                </a:solidFill>
                <a:latin typeface="+mn-ea"/>
                <a:cs typeface="+mn-ea"/>
                <a:sym typeface="+mn-ea"/>
              </a:endParaRPr>
            </a:p>
          </p:txBody>
        </p:sp>
        <p:sp>
          <p:nvSpPr>
            <p:cNvPr id="19" name="圆角矩形 21"/>
            <p:cNvSpPr/>
            <p:nvPr>
              <p:custDataLst>
                <p:tags r:id="rId8"/>
              </p:custDataLst>
            </p:nvPr>
          </p:nvSpPr>
          <p:spPr>
            <a:xfrm>
              <a:off x="4463" y="3344"/>
              <a:ext cx="10545" cy="2306"/>
            </a:xfrm>
            <a:prstGeom prst="roundRect">
              <a:avLst>
                <a:gd name="adj" fmla="val 10263"/>
              </a:avLst>
            </a:prstGeom>
            <a:solidFill>
              <a:schemeClr val="accent1">
                <a:lumMod val="40000"/>
                <a:lumOff val="6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mj-ea"/>
                <a:ea typeface="+mj-ea"/>
              </a:endParaRPr>
            </a:p>
          </p:txBody>
        </p:sp>
        <p:sp>
          <p:nvSpPr>
            <p:cNvPr id="20" name="椭圆 19"/>
            <p:cNvSpPr/>
            <p:nvPr>
              <p:custDataLst>
                <p:tags r:id="rId9"/>
              </p:custDataLst>
            </p:nvPr>
          </p:nvSpPr>
          <p:spPr>
            <a:xfrm>
              <a:off x="3839" y="3735"/>
              <a:ext cx="1247" cy="1247"/>
            </a:xfrm>
            <a:prstGeom prst="ellipse">
              <a:avLst/>
            </a:prstGeom>
            <a:solidFill>
              <a:schemeClr val="accent1"/>
            </a:solidFill>
            <a:ln>
              <a:noFill/>
            </a:ln>
            <a:effectLst>
              <a:outerShdw blurRad="190500" dist="1270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algn="ctr">
                <a:spcBef>
                  <a:spcPct val="0"/>
                </a:spcBef>
                <a:spcAft>
                  <a:spcPct val="0"/>
                </a:spcAft>
              </a:pPr>
              <a:r>
                <a:rPr lang="en-US" altLang="zh-CN" sz="2000" b="1">
                  <a:solidFill>
                    <a:schemeClr val="lt1">
                      <a:lumMod val="100000"/>
                    </a:schemeClr>
                  </a:solidFill>
                  <a:latin typeface="+mn-ea"/>
                  <a:cs typeface="+mn-ea"/>
                  <a:sym typeface="+mn-ea"/>
                </a:rPr>
                <a:t>02</a:t>
              </a:r>
              <a:endParaRPr lang="en-US" altLang="zh-CN" sz="2000" b="1">
                <a:solidFill>
                  <a:schemeClr val="lt1">
                    <a:lumMod val="100000"/>
                  </a:schemeClr>
                </a:solidFill>
                <a:latin typeface="+mn-ea"/>
                <a:cs typeface="+mn-ea"/>
                <a:sym typeface="+mn-ea"/>
              </a:endParaRPr>
            </a:p>
          </p:txBody>
        </p:sp>
        <p:sp>
          <p:nvSpPr>
            <p:cNvPr id="21" name="矩形 20"/>
            <p:cNvSpPr/>
            <p:nvPr>
              <p:custDataLst>
                <p:tags r:id="rId10"/>
              </p:custDataLst>
            </p:nvPr>
          </p:nvSpPr>
          <p:spPr>
            <a:xfrm>
              <a:off x="5487" y="4175"/>
              <a:ext cx="9021" cy="1185"/>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400" dirty="0">
                  <a:solidFill>
                    <a:schemeClr val="tx1">
                      <a:lumMod val="85000"/>
                      <a:lumOff val="15000"/>
                    </a:schemeClr>
                  </a:solidFill>
                  <a:latin typeface="+mn-ea"/>
                  <a:cs typeface="+mn-ea"/>
                  <a:sym typeface="+mn-ea"/>
                </a:rPr>
                <a:t>通过网格搜索、随机搜索或贝叶斯优化找到最佳参数组合,提升模型表现。</a:t>
              </a:r>
              <a:endParaRPr lang="zh-CN" altLang="en-US" sz="1400" dirty="0">
                <a:solidFill>
                  <a:schemeClr val="tx1">
                    <a:lumMod val="85000"/>
                    <a:lumOff val="15000"/>
                  </a:schemeClr>
                </a:solidFill>
                <a:latin typeface="+mn-ea"/>
                <a:cs typeface="+mn-ea"/>
                <a:sym typeface="+mn-ea"/>
              </a:endParaRPr>
            </a:p>
          </p:txBody>
        </p:sp>
        <p:sp>
          <p:nvSpPr>
            <p:cNvPr id="22" name="矩形 21"/>
            <p:cNvSpPr/>
            <p:nvPr>
              <p:custDataLst>
                <p:tags r:id="rId11"/>
              </p:custDataLst>
            </p:nvPr>
          </p:nvSpPr>
          <p:spPr>
            <a:xfrm>
              <a:off x="5487" y="3438"/>
              <a:ext cx="9021" cy="699"/>
            </a:xfrm>
            <a:prstGeom prst="rect">
              <a:avLst/>
            </a:prstGeom>
            <a:noFill/>
          </p:spPr>
          <p:txBody>
            <a:bodyPr wrap="square" lIns="0" tIns="0" rIns="0" bIns="0" rtlCol="0" anchor="b">
              <a:noAutofit/>
            </a:bodyPr>
            <a:lstStyle/>
            <a:p>
              <a:pPr>
                <a:spcBef>
                  <a:spcPct val="0"/>
                </a:spcBef>
                <a:spcAft>
                  <a:spcPct val="0"/>
                </a:spcAft>
              </a:pPr>
              <a:r>
                <a:rPr lang="zh-CN" altLang="en-US" sz="2000" b="1">
                  <a:solidFill>
                    <a:schemeClr val="tx1">
                      <a:lumMod val="100000"/>
                    </a:schemeClr>
                  </a:solidFill>
                  <a:latin typeface="+mn-ea"/>
                  <a:cs typeface="+mn-ea"/>
                  <a:sym typeface="+mn-ea"/>
                </a:rPr>
                <a:t>超参数调优</a:t>
              </a:r>
              <a:endParaRPr lang="zh-CN" altLang="en-US" sz="2000" b="1">
                <a:solidFill>
                  <a:schemeClr val="tx1">
                    <a:lumMod val="100000"/>
                  </a:schemeClr>
                </a:solidFill>
                <a:latin typeface="+mn-ea"/>
                <a:cs typeface="+mn-ea"/>
                <a:sym typeface="+mn-ea"/>
              </a:endParaRPr>
            </a:p>
          </p:txBody>
        </p:sp>
        <p:sp>
          <p:nvSpPr>
            <p:cNvPr id="23" name="圆角矩形 21"/>
            <p:cNvSpPr/>
            <p:nvPr>
              <p:custDataLst>
                <p:tags r:id="rId12"/>
              </p:custDataLst>
            </p:nvPr>
          </p:nvSpPr>
          <p:spPr>
            <a:xfrm>
              <a:off x="4463" y="5986"/>
              <a:ext cx="10545" cy="2234"/>
            </a:xfrm>
            <a:prstGeom prst="roundRect">
              <a:avLst>
                <a:gd name="adj" fmla="val 10263"/>
              </a:avLst>
            </a:prstGeom>
            <a:solidFill>
              <a:schemeClr val="accent1">
                <a:lumMod val="40000"/>
                <a:lumOff val="6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mj-ea"/>
                <a:ea typeface="+mj-ea"/>
              </a:endParaRPr>
            </a:p>
          </p:txBody>
        </p:sp>
        <p:sp>
          <p:nvSpPr>
            <p:cNvPr id="24" name="椭圆 23"/>
            <p:cNvSpPr/>
            <p:nvPr>
              <p:custDataLst>
                <p:tags r:id="rId13"/>
              </p:custDataLst>
            </p:nvPr>
          </p:nvSpPr>
          <p:spPr>
            <a:xfrm>
              <a:off x="3839" y="6377"/>
              <a:ext cx="1247" cy="1247"/>
            </a:xfrm>
            <a:prstGeom prst="ellipse">
              <a:avLst/>
            </a:prstGeom>
            <a:solidFill>
              <a:schemeClr val="accent1"/>
            </a:solidFill>
            <a:ln>
              <a:noFill/>
            </a:ln>
            <a:effectLst>
              <a:outerShdw blurRad="190500" dist="1270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algn="ctr">
                <a:spcBef>
                  <a:spcPct val="0"/>
                </a:spcBef>
                <a:spcAft>
                  <a:spcPct val="0"/>
                </a:spcAft>
              </a:pPr>
              <a:r>
                <a:rPr lang="en-US" altLang="zh-CN" sz="2000" b="1">
                  <a:solidFill>
                    <a:schemeClr val="lt1">
                      <a:lumMod val="100000"/>
                    </a:schemeClr>
                  </a:solidFill>
                  <a:latin typeface="+mn-ea"/>
                  <a:cs typeface="+mn-ea"/>
                  <a:sym typeface="+mn-ea"/>
                </a:rPr>
                <a:t>03</a:t>
              </a:r>
              <a:endParaRPr lang="en-US" altLang="zh-CN" sz="2000" b="1">
                <a:solidFill>
                  <a:schemeClr val="lt1">
                    <a:lumMod val="100000"/>
                  </a:schemeClr>
                </a:solidFill>
                <a:latin typeface="+mn-ea"/>
                <a:cs typeface="+mn-ea"/>
                <a:sym typeface="+mn-ea"/>
              </a:endParaRPr>
            </a:p>
          </p:txBody>
        </p:sp>
        <p:sp>
          <p:nvSpPr>
            <p:cNvPr id="25" name="矩形 24"/>
            <p:cNvSpPr/>
            <p:nvPr>
              <p:custDataLst>
                <p:tags r:id="rId14"/>
              </p:custDataLst>
            </p:nvPr>
          </p:nvSpPr>
          <p:spPr>
            <a:xfrm>
              <a:off x="5487" y="6816"/>
              <a:ext cx="9021" cy="1185"/>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400" dirty="0">
                  <a:solidFill>
                    <a:schemeClr val="tx1">
                      <a:lumMod val="85000"/>
                      <a:lumOff val="15000"/>
                    </a:schemeClr>
                  </a:solidFill>
                  <a:latin typeface="+mn-ea"/>
                  <a:cs typeface="+mn-ea"/>
                  <a:sym typeface="+mn-ea"/>
                </a:rPr>
                <a:t>基于反馈不断调整特征和算法,确保模型始终符合最新的社区动态。</a:t>
              </a:r>
              <a:endParaRPr lang="zh-CN" altLang="en-US" sz="1400" dirty="0">
                <a:solidFill>
                  <a:schemeClr val="tx1">
                    <a:lumMod val="85000"/>
                    <a:lumOff val="15000"/>
                  </a:schemeClr>
                </a:solidFill>
                <a:latin typeface="+mn-ea"/>
                <a:cs typeface="+mn-ea"/>
                <a:sym typeface="+mn-ea"/>
              </a:endParaRPr>
            </a:p>
          </p:txBody>
        </p:sp>
        <p:sp>
          <p:nvSpPr>
            <p:cNvPr id="26" name="矩形 25"/>
            <p:cNvSpPr/>
            <p:nvPr>
              <p:custDataLst>
                <p:tags r:id="rId15"/>
              </p:custDataLst>
            </p:nvPr>
          </p:nvSpPr>
          <p:spPr>
            <a:xfrm>
              <a:off x="5487" y="6079"/>
              <a:ext cx="9021" cy="699"/>
            </a:xfrm>
            <a:prstGeom prst="rect">
              <a:avLst/>
            </a:prstGeom>
            <a:noFill/>
          </p:spPr>
          <p:txBody>
            <a:bodyPr wrap="square" lIns="0" tIns="0" rIns="0" bIns="0" rtlCol="0" anchor="b">
              <a:noAutofit/>
            </a:bodyPr>
            <a:lstStyle/>
            <a:p>
              <a:pPr>
                <a:spcBef>
                  <a:spcPct val="0"/>
                </a:spcBef>
                <a:spcAft>
                  <a:spcPct val="0"/>
                </a:spcAft>
              </a:pPr>
              <a:r>
                <a:rPr lang="zh-CN" altLang="en-US" sz="2000" b="1">
                  <a:solidFill>
                    <a:schemeClr val="tx1">
                      <a:lumMod val="100000"/>
                    </a:schemeClr>
                  </a:solidFill>
                  <a:latin typeface="+mn-ea"/>
                  <a:cs typeface="+mn-ea"/>
                  <a:sym typeface="+mn-ea"/>
                </a:rPr>
                <a:t>持续迭代改进</a:t>
              </a:r>
              <a:endParaRPr lang="zh-CN" altLang="en-US" sz="2000" b="1">
                <a:solidFill>
                  <a:schemeClr val="tx1">
                    <a:lumMod val="100000"/>
                  </a:schemeClr>
                </a:solidFill>
                <a:latin typeface="+mn-ea"/>
                <a:cs typeface="+mn-ea"/>
                <a:sym typeface="+mn-ea"/>
              </a:endParaRPr>
            </a:p>
          </p:txBody>
        </p:sp>
      </p:grpSp>
      <p:grpSp>
        <p:nvGrpSpPr>
          <p:cNvPr id="8" name="组合 7"/>
          <p:cNvGrpSpPr/>
          <p:nvPr/>
        </p:nvGrpSpPr>
        <p:grpSpPr>
          <a:xfrm>
            <a:off x="-122555" y="-15240"/>
            <a:ext cx="9745980" cy="734060"/>
            <a:chOff x="-193" y="-24"/>
            <a:chExt cx="15348" cy="1156"/>
          </a:xfrm>
        </p:grpSpPr>
        <p:sp>
          <p:nvSpPr>
            <p:cNvPr id="2" name="矩形 1"/>
            <p:cNvSpPr/>
            <p:nvPr/>
          </p:nvSpPr>
          <p:spPr>
            <a:xfrm>
              <a:off x="-193" y="-24"/>
              <a:ext cx="15348" cy="1156"/>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Text 1"/>
            <p:cNvSpPr/>
            <p:nvPr/>
          </p:nvSpPr>
          <p:spPr>
            <a:xfrm>
              <a:off x="823" y="347"/>
              <a:ext cx="12600" cy="630"/>
            </a:xfrm>
            <a:prstGeom prst="rect">
              <a:avLst/>
            </a:prstGeom>
            <a:noFill/>
          </p:spPr>
          <p:txBody>
            <a:bodyPr vert="horz" wrap="square" lIns="0" tIns="0" rIns="0" bIns="0" rtlCol="0" anchor="ctr"/>
            <a:p>
              <a:pPr marL="0" indent="0" algn="l">
                <a:lnSpc>
                  <a:spcPts val="3150"/>
                </a:lnSpc>
                <a:buNone/>
              </a:pPr>
              <a:r>
                <a:rPr lang="en-US" altLang="zh-CN" sz="2800" b="1" dirty="0">
                  <a:solidFill>
                    <a:schemeClr val="bg1"/>
                  </a:solidFill>
                  <a:latin typeface="汉仪程行简" panose="00020600040101010101" charset="-122"/>
                  <a:ea typeface="汉仪程行简" panose="00020600040101010101" charset="-122"/>
                  <a:cs typeface="汉仪程行简" panose="00020600040101010101" charset="-122"/>
                  <a:sym typeface="+mn-ea"/>
                </a:rPr>
                <a:t>03 </a:t>
              </a:r>
              <a:r>
                <a:rPr lang="zh-CN" altLang="en-US" sz="2800" b="1" dirty="0">
                  <a:solidFill>
                    <a:schemeClr val="bg1"/>
                  </a:solidFill>
                  <a:latin typeface="汉仪程行简" panose="00020600040101010101" charset="-122"/>
                  <a:ea typeface="汉仪程行简" panose="00020600040101010101" charset="-122"/>
                  <a:cs typeface="汉仪程行简" panose="00020600040101010101" charset="-122"/>
                </a:rPr>
                <a:t>针对技术挑战的解决方案</a:t>
              </a:r>
              <a:r>
                <a:rPr lang="en-US" altLang="zh-CN" sz="2800" b="1" dirty="0">
                  <a:solidFill>
                    <a:schemeClr val="bg1"/>
                  </a:solidFill>
                  <a:latin typeface="汉仪程行简" panose="00020600040101010101" charset="-122"/>
                  <a:ea typeface="汉仪程行简" panose="00020600040101010101" charset="-122"/>
                  <a:cs typeface="汉仪程行简" panose="00020600040101010101" charset="-122"/>
                </a:rPr>
                <a:t>——</a:t>
              </a:r>
              <a:r>
                <a:rPr lang="zh-CN" altLang="en-US" sz="2800" b="1" dirty="0">
                  <a:solidFill>
                    <a:schemeClr val="bg1"/>
                  </a:solidFill>
                  <a:latin typeface="汉仪程行简" panose="00020600040101010101" charset="-122"/>
                  <a:ea typeface="汉仪程行简" panose="00020600040101010101" charset="-122"/>
                  <a:cs typeface="汉仪程行简" panose="00020600040101010101" charset="-122"/>
                  <a:sym typeface="+mn-ea"/>
                </a:rPr>
                <a:t>复杂行为模式分析</a:t>
              </a:r>
              <a:endParaRPr lang="en-US" altLang="zh-CN" sz="2800" b="1" dirty="0">
                <a:solidFill>
                  <a:schemeClr val="bg1"/>
                </a:solidFill>
                <a:latin typeface="汉仪程行简" panose="00020600040101010101" charset="-122"/>
                <a:ea typeface="汉仪程行简" panose="00020600040101010101" charset="-122"/>
                <a:cs typeface="汉仪程行简" panose="00020600040101010101" charset="-122"/>
              </a:endParaRPr>
            </a:p>
          </p:txBody>
        </p:sp>
      </p:grpSp>
      <p:grpSp>
        <p:nvGrpSpPr>
          <p:cNvPr id="10" name="组合 9"/>
          <p:cNvGrpSpPr/>
          <p:nvPr/>
        </p:nvGrpSpPr>
        <p:grpSpPr>
          <a:xfrm>
            <a:off x="83162" y="1022985"/>
            <a:ext cx="3043578" cy="3521710"/>
            <a:chOff x="102" y="2211"/>
            <a:chExt cx="4627" cy="5449"/>
          </a:xfrm>
        </p:grpSpPr>
        <p:sp>
          <p:nvSpPr>
            <p:cNvPr id="69" name="矩形 68"/>
            <p:cNvSpPr/>
            <p:nvPr/>
          </p:nvSpPr>
          <p:spPr>
            <a:xfrm>
              <a:off x="155" y="2211"/>
              <a:ext cx="4573" cy="5449"/>
            </a:xfrm>
            <a:prstGeom prst="rect">
              <a:avLst/>
            </a:prstGeom>
            <a:solidFill>
              <a:srgbClr val="F0F4FA"/>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7" name="图片 6"/>
            <p:cNvPicPr/>
            <p:nvPr/>
          </p:nvPicPr>
          <p:blipFill>
            <a:blip r:embed="rId16"/>
            <a:stretch>
              <a:fillRect/>
            </a:stretch>
          </p:blipFill>
          <p:spPr>
            <a:xfrm>
              <a:off x="155" y="2242"/>
              <a:ext cx="4574" cy="4184"/>
            </a:xfrm>
            <a:prstGeom prst="rect">
              <a:avLst/>
            </a:prstGeom>
          </p:spPr>
        </p:pic>
        <p:sp>
          <p:nvSpPr>
            <p:cNvPr id="9" name="文本框 8"/>
            <p:cNvSpPr txBox="1"/>
            <p:nvPr/>
          </p:nvSpPr>
          <p:spPr>
            <a:xfrm>
              <a:off x="102" y="6879"/>
              <a:ext cx="4397" cy="470"/>
            </a:xfrm>
            <a:prstGeom prst="rect">
              <a:avLst/>
            </a:prstGeom>
            <a:noFill/>
          </p:spPr>
          <p:txBody>
            <a:bodyPr wrap="square" rtlCol="0" anchor="t">
              <a:spAutoFit/>
            </a:bodyPr>
            <a:p>
              <a:pPr algn="ctr" defTabSz="266700">
                <a:lnSpc>
                  <a:spcPct val="115000"/>
                </a:lnSpc>
                <a:spcAft>
                  <a:spcPts val="800"/>
                </a:spcAft>
              </a:pPr>
              <a:r>
                <a:rPr lang="zh-CN" altLang="en-US" sz="1200" b="1">
                  <a:latin typeface="微软雅黑" panose="020B0503020204020204" pitchFamily="34" charset="-122"/>
                  <a:ea typeface="微软雅黑" panose="020B0503020204020204" pitchFamily="34" charset="-122"/>
                  <a:cs typeface="微软雅黑" panose="020B0503020204020204" pitchFamily="34" charset="-122"/>
                  <a:sym typeface="+mn-ea"/>
                </a:rPr>
                <a:t>机器学习与深度学习结合</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ustDataLst>
      <p:tags r:id="rId17"/>
    </p:custData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93345" y="-50800"/>
            <a:ext cx="9144000" cy="5143500"/>
          </a:xfrm>
          <a:prstGeom prst="rect">
            <a:avLst/>
          </a:prstGeom>
          <a:solidFill>
            <a:srgbClr val="FFFFFF"/>
          </a:solidFill>
        </p:spPr>
        <p:txBody>
          <a:bodyPr/>
          <a:p>
            <a:endParaRPr lang="zh-CN" altLang="en-US"/>
          </a:p>
        </p:txBody>
      </p:sp>
      <p:pic>
        <p:nvPicPr>
          <p:cNvPr id="26" name="Image 0" descr="preencoded.png"/>
          <p:cNvPicPr>
            <a:picLocks noChangeAspect="1"/>
          </p:cNvPicPr>
          <p:nvPr/>
        </p:nvPicPr>
        <p:blipFill>
          <a:blip r:embed="rId1"/>
          <a:srcRect/>
          <a:stretch>
            <a:fillRect/>
          </a:stretch>
        </p:blipFill>
        <p:spPr>
          <a:xfrm>
            <a:off x="-93345" y="127000"/>
            <a:ext cx="9236710" cy="5195570"/>
          </a:xfrm>
          <a:prstGeom prst="rect">
            <a:avLst/>
          </a:prstGeom>
        </p:spPr>
      </p:pic>
      <p:sp>
        <p:nvSpPr>
          <p:cNvPr id="6" name="矩形 5"/>
          <p:cNvSpPr/>
          <p:nvPr/>
        </p:nvSpPr>
        <p:spPr>
          <a:xfrm>
            <a:off x="-186690" y="-48895"/>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Text 1"/>
          <p:cNvSpPr/>
          <p:nvPr/>
        </p:nvSpPr>
        <p:spPr>
          <a:xfrm>
            <a:off x="456565" y="182880"/>
            <a:ext cx="8001000" cy="400050"/>
          </a:xfrm>
          <a:prstGeom prst="rect">
            <a:avLst/>
          </a:prstGeom>
          <a:noFill/>
        </p:spPr>
        <p:txBody>
          <a:bodyPr vert="horz" wrap="square" lIns="0" tIns="0" rIns="0" bIns="0" rtlCol="0" anchor="ctr"/>
          <a:lstStyle/>
          <a:p>
            <a:pPr marL="0" indent="0" algn="l">
              <a:lnSpc>
                <a:spcPts val="3150"/>
              </a:lnSpc>
              <a:buNone/>
            </a:pPr>
            <a:r>
              <a:rPr lang="en-US" altLang="zh-CN" sz="2800" b="1" dirty="0">
                <a:solidFill>
                  <a:schemeClr val="bg1"/>
                </a:solidFill>
                <a:latin typeface="汉仪程行简" panose="00020600040101010101" charset="-122"/>
                <a:ea typeface="汉仪程行简" panose="00020600040101010101" charset="-122"/>
                <a:cs typeface="汉仪程行简" panose="00020600040101010101" charset="-122"/>
                <a:sym typeface="+mn-ea"/>
              </a:rPr>
              <a:t>03 </a:t>
            </a:r>
            <a:r>
              <a:rPr lang="zh-CN" altLang="en-US" sz="2800" b="1" dirty="0">
                <a:solidFill>
                  <a:schemeClr val="bg1"/>
                </a:solidFill>
                <a:latin typeface="汉仪程行简" panose="00020600040101010101" charset="-122"/>
                <a:ea typeface="汉仪程行简" panose="00020600040101010101" charset="-122"/>
                <a:cs typeface="汉仪程行简" panose="00020600040101010101" charset="-122"/>
                <a:sym typeface="+mn-ea"/>
              </a:rPr>
              <a:t>开发者社会技术网络搭建</a:t>
            </a:r>
            <a:endParaRPr lang="zh-CN" altLang="en-US" sz="22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endParaRPr>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9" name="流程图: 可选过程 8"/>
          <p:cNvSpPr/>
          <p:nvPr/>
        </p:nvSpPr>
        <p:spPr>
          <a:xfrm>
            <a:off x="242570" y="2668270"/>
            <a:ext cx="1805940" cy="1966595"/>
          </a:xfrm>
          <a:prstGeom prst="flowChartAlternateProcess">
            <a:avLst/>
          </a:prstGeom>
          <a:solidFill>
            <a:srgbClr val="F0F4FA"/>
          </a:solidFill>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grpSp>
        <p:nvGrpSpPr>
          <p:cNvPr id="15" name="组合 14"/>
          <p:cNvGrpSpPr/>
          <p:nvPr>
            <p:custDataLst>
              <p:tags r:id="rId2"/>
            </p:custDataLst>
          </p:nvPr>
        </p:nvGrpSpPr>
        <p:grpSpPr>
          <a:xfrm rot="0">
            <a:off x="344170" y="2788920"/>
            <a:ext cx="1547495" cy="1805305"/>
            <a:chOff x="900" y="5712"/>
            <a:chExt cx="3800" cy="2942"/>
          </a:xfrm>
        </p:grpSpPr>
        <p:sp>
          <p:nvSpPr>
            <p:cNvPr id="7" name="Text 3"/>
            <p:cNvSpPr/>
            <p:nvPr>
              <p:custDataLst>
                <p:tags r:id="rId3"/>
              </p:custDataLst>
            </p:nvPr>
          </p:nvSpPr>
          <p:spPr>
            <a:xfrm>
              <a:off x="900" y="5712"/>
              <a:ext cx="3800" cy="330"/>
            </a:xfrm>
            <a:prstGeom prst="rect">
              <a:avLst/>
            </a:prstGeom>
            <a:noFill/>
          </p:spPr>
          <p:txBody>
            <a:bodyPr vert="horz" wrap="square" lIns="0" tIns="0" rIns="0" bIns="0" rtlCol="0" anchor="ctr"/>
            <a:lstStyle/>
            <a:p>
              <a:pPr marL="0" indent="0" algn="ctr">
                <a:lnSpc>
                  <a:spcPts val="1650"/>
                </a:lnSpc>
                <a:buNone/>
              </a:pPr>
              <a:r>
                <a:rPr lang="zh-CN" altLang="en-US" sz="1400" b="1">
                  <a:solidFill>
                    <a:srgbClr val="0B5FD1"/>
                  </a:solidFill>
                  <a:latin typeface="微软雅黑" panose="020B0503020204020204" pitchFamily="34" charset="-122"/>
                  <a:ea typeface="微软雅黑" panose="020B0503020204020204" pitchFamily="34" charset="-122"/>
                  <a:sym typeface="+mn-ea"/>
                </a:rPr>
                <a:t>平台选择</a:t>
              </a:r>
              <a:endParaRPr lang="zh-CN" altLang="en-US" sz="1400" b="1" dirty="0">
                <a:solidFill>
                  <a:srgbClr val="0B5FD1"/>
                </a:solidFill>
                <a:latin typeface="微软雅黑" panose="020B0503020204020204" pitchFamily="34" charset="-122"/>
                <a:ea typeface="微软雅黑" panose="020B0503020204020204" pitchFamily="34" charset="-122"/>
                <a:sym typeface="+mn-ea"/>
              </a:endParaRPr>
            </a:p>
          </p:txBody>
        </p:sp>
        <p:sp>
          <p:nvSpPr>
            <p:cNvPr id="8" name="Text 4"/>
            <p:cNvSpPr/>
            <p:nvPr>
              <p:custDataLst>
                <p:tags r:id="rId4"/>
              </p:custDataLst>
            </p:nvPr>
          </p:nvSpPr>
          <p:spPr>
            <a:xfrm>
              <a:off x="900" y="6075"/>
              <a:ext cx="3800" cy="2579"/>
            </a:xfrm>
            <a:prstGeom prst="rect">
              <a:avLst/>
            </a:prstGeom>
            <a:noFill/>
          </p:spPr>
          <p:txBody>
            <a:bodyPr vert="horz" wrap="square" lIns="0" tIns="0" rIns="0" bIns="0" rtlCol="0" anchor="ctr"/>
            <a:lstStyle/>
            <a:p>
              <a:pPr marL="171450" indent="-171450" algn="l">
                <a:lnSpc>
                  <a:spcPts val="1650"/>
                </a:lnSpc>
                <a:buFont typeface="Arial" panose="020B0604020202020204" pitchFamily="34" charset="0"/>
                <a:buChar char="•"/>
              </a:pPr>
              <a:r>
                <a:rPr lang="zh-CN" altLang="en-US" sz="1200" b="1">
                  <a:latin typeface="微软雅黑" panose="020B0503020204020204" pitchFamily="34" charset="-122"/>
                  <a:ea typeface="微软雅黑" panose="020B0503020204020204" pitchFamily="34" charset="-122"/>
                  <a:cs typeface="微软雅黑" panose="020B0503020204020204" pitchFamily="34" charset="-122"/>
                  <a:sym typeface="+mn-ea"/>
                </a:rPr>
                <a:t>社交网络服务：</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集成现有的社交媒体平台（如</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GitHub Discussions</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Slack</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Discord</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），或者开发专属的社交功能模块。</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3" name="流程图: 可选过程 22"/>
          <p:cNvSpPr/>
          <p:nvPr/>
        </p:nvSpPr>
        <p:spPr>
          <a:xfrm>
            <a:off x="2271395" y="2282825"/>
            <a:ext cx="1939290" cy="2428240"/>
          </a:xfrm>
          <a:prstGeom prst="flowChartAlternateProcess">
            <a:avLst/>
          </a:prstGeom>
          <a:solidFill>
            <a:srgbClr val="F0F4FA"/>
          </a:solidFill>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4" name="流程图: 可选过程 23"/>
          <p:cNvSpPr/>
          <p:nvPr/>
        </p:nvSpPr>
        <p:spPr>
          <a:xfrm>
            <a:off x="4606290" y="2854960"/>
            <a:ext cx="2124075" cy="2060575"/>
          </a:xfrm>
          <a:prstGeom prst="flowChartAlternateProcess">
            <a:avLst/>
          </a:prstGeom>
          <a:solidFill>
            <a:srgbClr val="F0F4FA"/>
          </a:solidFill>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grpSp>
        <p:nvGrpSpPr>
          <p:cNvPr id="20" name="组合 19"/>
          <p:cNvGrpSpPr/>
          <p:nvPr>
            <p:custDataLst>
              <p:tags r:id="rId5"/>
            </p:custDataLst>
          </p:nvPr>
        </p:nvGrpSpPr>
        <p:grpSpPr>
          <a:xfrm rot="0">
            <a:off x="2333669" y="2518317"/>
            <a:ext cx="1826477" cy="2261601"/>
            <a:chOff x="5180" y="5887"/>
            <a:chExt cx="4064" cy="3727"/>
          </a:xfrm>
        </p:grpSpPr>
        <p:sp>
          <p:nvSpPr>
            <p:cNvPr id="10" name="Text 5"/>
            <p:cNvSpPr/>
            <p:nvPr>
              <p:custDataLst>
                <p:tags r:id="rId6"/>
              </p:custDataLst>
            </p:nvPr>
          </p:nvSpPr>
          <p:spPr>
            <a:xfrm>
              <a:off x="5180" y="5887"/>
              <a:ext cx="3800" cy="330"/>
            </a:xfrm>
            <a:prstGeom prst="rect">
              <a:avLst/>
            </a:prstGeom>
            <a:noFill/>
          </p:spPr>
          <p:txBody>
            <a:bodyPr vert="horz" wrap="square" lIns="0" tIns="0" rIns="0" bIns="0" rtlCol="0" anchor="ctr"/>
            <a:lstStyle/>
            <a:p>
              <a:pPr marL="0" indent="0" algn="ctr">
                <a:lnSpc>
                  <a:spcPts val="1650"/>
                </a:lnSpc>
                <a:buNone/>
              </a:pPr>
              <a:r>
                <a:rPr lang="zh-CN" altLang="en-US" sz="1400" b="1">
                  <a:solidFill>
                    <a:srgbClr val="0B5FD1"/>
                  </a:solidFill>
                  <a:latin typeface="微软雅黑" panose="020B0503020204020204" pitchFamily="34" charset="-122"/>
                  <a:ea typeface="微软雅黑" panose="020B0503020204020204" pitchFamily="34" charset="-122"/>
                  <a:sym typeface="+mn-ea"/>
                </a:rPr>
                <a:t>用户画像构建</a:t>
              </a:r>
              <a:endParaRPr lang="zh-CN" altLang="en-US" sz="1200" b="1">
                <a:latin typeface="微软雅黑" panose="020B0503020204020204" pitchFamily="34" charset="-122"/>
                <a:ea typeface="微软雅黑" panose="020B0503020204020204" pitchFamily="34" charset="-122"/>
              </a:endParaRPr>
            </a:p>
            <a:p>
              <a:pPr marL="0" indent="0" algn="ctr">
                <a:lnSpc>
                  <a:spcPts val="1650"/>
                </a:lnSpc>
                <a:buNone/>
              </a:pPr>
              <a:endParaRPr lang="zh-CN" altLang="en-US" sz="1200" b="1" dirty="0">
                <a:latin typeface="微软雅黑" panose="020B0503020204020204" pitchFamily="34" charset="-122"/>
                <a:ea typeface="微软雅黑" panose="020B0503020204020204" pitchFamily="34" charset="-122"/>
              </a:endParaRPr>
            </a:p>
          </p:txBody>
        </p:sp>
        <p:sp>
          <p:nvSpPr>
            <p:cNvPr id="11" name="Text 6"/>
            <p:cNvSpPr/>
            <p:nvPr>
              <p:custDataLst>
                <p:tags r:id="rId7"/>
              </p:custDataLst>
            </p:nvPr>
          </p:nvSpPr>
          <p:spPr>
            <a:xfrm>
              <a:off x="5180" y="6176"/>
              <a:ext cx="4064" cy="3438"/>
            </a:xfrm>
            <a:prstGeom prst="rect">
              <a:avLst/>
            </a:prstGeom>
            <a:noFill/>
          </p:spPr>
          <p:txBody>
            <a:bodyPr vert="horz" wrap="square" lIns="0" tIns="0" rIns="0" bIns="0" rtlCol="0" anchor="ctr"/>
            <a:lstStyle/>
            <a:p>
              <a:pPr marL="171450" indent="-171450" algn="l">
                <a:lnSpc>
                  <a:spcPts val="1650"/>
                </a:lnSpc>
                <a:buFont typeface="Arial" panose="020B0604020202020204" pitchFamily="34" charset="0"/>
                <a:buChar char="•"/>
              </a:pPr>
              <a:r>
                <a:rPr lang="zh-CN" altLang="en-US" sz="1200" b="1">
                  <a:latin typeface="微软雅黑" panose="020B0503020204020204" pitchFamily="34" charset="-122"/>
                  <a:ea typeface="微软雅黑" panose="020B0503020204020204" pitchFamily="34" charset="-122"/>
                  <a:cs typeface="微软雅黑" panose="020B0503020204020204" pitchFamily="34" charset="-122"/>
                  <a:sym typeface="+mn-ea"/>
                </a:rPr>
                <a:t>多维度标签体系</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：根据开发者的技术栈、兴趣爱好、地理位置等因素创建详细的用户标签。</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gn="l">
                <a:lnSpc>
                  <a:spcPts val="1650"/>
                </a:lnSpc>
                <a:buFont typeface="Arial" panose="020B0604020202020204" pitchFamily="34" charset="0"/>
                <a:buChar char="•"/>
              </a:pPr>
              <a:r>
                <a:rPr lang="zh-CN" altLang="en-US" sz="1200" b="1">
                  <a:latin typeface="微软雅黑" panose="020B0503020204020204" pitchFamily="34" charset="-122"/>
                  <a:ea typeface="微软雅黑" panose="020B0503020204020204" pitchFamily="34" charset="-122"/>
                  <a:cs typeface="微软雅黑" panose="020B0503020204020204" pitchFamily="34" charset="-122"/>
                  <a:sym typeface="+mn-ea"/>
                </a:rPr>
                <a:t>个性化推荐系统</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：基于协同过滤、内容推荐等算法，向用户推送可能感兴趣的内容或人脉资源。</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gn="l">
                <a:lnSpc>
                  <a:spcPts val="1650"/>
                </a:lnSpc>
                <a:buFont typeface="Arial" panose="020B0604020202020204" pitchFamily="34" charset="0"/>
                <a:buChar char="•"/>
              </a:pP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1" name="组合 20"/>
          <p:cNvGrpSpPr/>
          <p:nvPr>
            <p:custDataLst>
              <p:tags r:id="rId8"/>
            </p:custDataLst>
          </p:nvPr>
        </p:nvGrpSpPr>
        <p:grpSpPr>
          <a:xfrm rot="0">
            <a:off x="4707255" y="2972322"/>
            <a:ext cx="1913172" cy="1808593"/>
            <a:chOff x="9080" y="5722"/>
            <a:chExt cx="4420" cy="2757"/>
          </a:xfrm>
        </p:grpSpPr>
        <p:sp>
          <p:nvSpPr>
            <p:cNvPr id="13" name="Text 7"/>
            <p:cNvSpPr/>
            <p:nvPr>
              <p:custDataLst>
                <p:tags r:id="rId9"/>
              </p:custDataLst>
            </p:nvPr>
          </p:nvSpPr>
          <p:spPr>
            <a:xfrm>
              <a:off x="9505" y="5722"/>
              <a:ext cx="3800" cy="330"/>
            </a:xfrm>
            <a:prstGeom prst="rect">
              <a:avLst/>
            </a:prstGeom>
            <a:noFill/>
          </p:spPr>
          <p:txBody>
            <a:bodyPr vert="horz" wrap="square" lIns="0" tIns="0" rIns="0" bIns="0" rtlCol="0" anchor="ctr"/>
            <a:lstStyle/>
            <a:p>
              <a:pPr marL="0" indent="0" algn="ctr">
                <a:lnSpc>
                  <a:spcPts val="1650"/>
                </a:lnSpc>
                <a:buNone/>
              </a:pPr>
              <a:r>
                <a:rPr lang="zh-CN" altLang="en-US" sz="1400" b="1">
                  <a:solidFill>
                    <a:srgbClr val="0B5FD1"/>
                  </a:solidFill>
                  <a:latin typeface="微软雅黑" panose="020B0503020204020204" pitchFamily="34" charset="-122"/>
                  <a:ea typeface="微软雅黑" panose="020B0503020204020204" pitchFamily="34" charset="-122"/>
                </a:rPr>
                <a:t>互动机制设计</a:t>
              </a:r>
              <a:endParaRPr lang="zh-CN" altLang="en-US" sz="1400" b="1" dirty="0">
                <a:solidFill>
                  <a:srgbClr val="0B5FD1"/>
                </a:solidFill>
                <a:latin typeface="微软雅黑" panose="020B0503020204020204" pitchFamily="34" charset="-122"/>
                <a:ea typeface="微软雅黑" panose="020B0503020204020204" pitchFamily="34" charset="-122"/>
              </a:endParaRPr>
            </a:p>
          </p:txBody>
        </p:sp>
        <p:sp>
          <p:nvSpPr>
            <p:cNvPr id="14" name="Text 8"/>
            <p:cNvSpPr/>
            <p:nvPr>
              <p:custDataLst>
                <p:tags r:id="rId10"/>
              </p:custDataLst>
            </p:nvPr>
          </p:nvSpPr>
          <p:spPr>
            <a:xfrm>
              <a:off x="9080" y="6076"/>
              <a:ext cx="4420" cy="2403"/>
            </a:xfrm>
            <a:prstGeom prst="rect">
              <a:avLst/>
            </a:prstGeom>
            <a:noFill/>
          </p:spPr>
          <p:txBody>
            <a:bodyPr vert="horz" wrap="square" lIns="0" tIns="0" rIns="0" bIns="0" rtlCol="0" anchor="ctr"/>
            <a:lstStyle/>
            <a:p>
              <a:pPr marL="171450" indent="-171450" algn="l">
                <a:lnSpc>
                  <a:spcPts val="1650"/>
                </a:lnSpc>
                <a:buFont typeface="Arial" panose="020B0604020202020204" pitchFamily="34" charset="0"/>
                <a:buChar char="•"/>
              </a:pP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讨论区与问答平台</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：设立专门的论坛供开发者讨论技术难题、分享经验心得。</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gn="l">
                <a:lnSpc>
                  <a:spcPts val="1650"/>
                </a:lnSpc>
                <a:buFont typeface="Arial" panose="020B0604020202020204" pitchFamily="34" charset="0"/>
                <a:buChar char="•"/>
              </a:pP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活动组织</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：定期举办线上</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线下聚会、黑客马拉松等活动，增进社区成员间的感情联系。</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134" name="图片 133"/>
          <p:cNvPicPr/>
          <p:nvPr/>
        </p:nvPicPr>
        <p:blipFill>
          <a:blip r:embed="rId11"/>
          <a:stretch>
            <a:fillRect/>
          </a:stretch>
        </p:blipFill>
        <p:spPr>
          <a:xfrm>
            <a:off x="243205" y="1333500"/>
            <a:ext cx="1771015" cy="1456055"/>
          </a:xfrm>
          <a:prstGeom prst="rect">
            <a:avLst/>
          </a:prstGeom>
        </p:spPr>
      </p:pic>
      <p:pic>
        <p:nvPicPr>
          <p:cNvPr id="135" name="图片 134"/>
          <p:cNvPicPr>
            <a:picLocks noChangeAspect="1"/>
          </p:cNvPicPr>
          <p:nvPr/>
        </p:nvPicPr>
        <p:blipFill>
          <a:blip r:embed="rId12"/>
          <a:stretch>
            <a:fillRect/>
          </a:stretch>
        </p:blipFill>
        <p:spPr>
          <a:xfrm>
            <a:off x="2236470" y="1021080"/>
            <a:ext cx="2143125" cy="1192530"/>
          </a:xfrm>
          <a:prstGeom prst="rect">
            <a:avLst/>
          </a:prstGeom>
        </p:spPr>
      </p:pic>
      <p:pic>
        <p:nvPicPr>
          <p:cNvPr id="136" name="图片 135"/>
          <p:cNvPicPr>
            <a:picLocks noChangeAspect="1"/>
          </p:cNvPicPr>
          <p:nvPr/>
        </p:nvPicPr>
        <p:blipFill>
          <a:blip r:embed="rId13"/>
          <a:stretch>
            <a:fillRect/>
          </a:stretch>
        </p:blipFill>
        <p:spPr>
          <a:xfrm>
            <a:off x="4601845" y="1298575"/>
            <a:ext cx="2079625" cy="1370330"/>
          </a:xfrm>
          <a:prstGeom prst="rect">
            <a:avLst/>
          </a:prstGeom>
        </p:spPr>
      </p:pic>
      <p:pic>
        <p:nvPicPr>
          <p:cNvPr id="137" name="图片 136"/>
          <p:cNvPicPr>
            <a:picLocks noChangeAspect="1"/>
          </p:cNvPicPr>
          <p:nvPr/>
        </p:nvPicPr>
        <p:blipFill>
          <a:blip r:embed="rId14"/>
          <a:stretch>
            <a:fillRect/>
          </a:stretch>
        </p:blipFill>
        <p:spPr>
          <a:xfrm>
            <a:off x="6877050" y="952500"/>
            <a:ext cx="2028190" cy="1416050"/>
          </a:xfrm>
          <a:prstGeom prst="rect">
            <a:avLst/>
          </a:prstGeom>
        </p:spPr>
      </p:pic>
      <p:sp>
        <p:nvSpPr>
          <p:cNvPr id="25" name="流程图: 可选过程 24"/>
          <p:cNvSpPr/>
          <p:nvPr/>
        </p:nvSpPr>
        <p:spPr>
          <a:xfrm>
            <a:off x="6903720" y="2568575"/>
            <a:ext cx="2036445" cy="2142490"/>
          </a:xfrm>
          <a:prstGeom prst="flowChartAlternateProcess">
            <a:avLst/>
          </a:prstGeom>
          <a:solidFill>
            <a:srgbClr val="F0F4FA"/>
          </a:solidFill>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grpSp>
        <p:nvGrpSpPr>
          <p:cNvPr id="16" name="组合 15"/>
          <p:cNvGrpSpPr/>
          <p:nvPr>
            <p:custDataLst>
              <p:tags r:id="rId15"/>
            </p:custDataLst>
          </p:nvPr>
        </p:nvGrpSpPr>
        <p:grpSpPr>
          <a:xfrm rot="0">
            <a:off x="7013662" y="2738365"/>
            <a:ext cx="1891733" cy="1842013"/>
            <a:chOff x="-70" y="5664"/>
            <a:chExt cx="4632" cy="3036"/>
          </a:xfrm>
        </p:grpSpPr>
        <p:sp>
          <p:nvSpPr>
            <p:cNvPr id="18" name="Text 3"/>
            <p:cNvSpPr/>
            <p:nvPr>
              <p:custDataLst>
                <p:tags r:id="rId16"/>
              </p:custDataLst>
            </p:nvPr>
          </p:nvSpPr>
          <p:spPr>
            <a:xfrm>
              <a:off x="-53" y="5664"/>
              <a:ext cx="3800" cy="330"/>
            </a:xfrm>
            <a:prstGeom prst="rect">
              <a:avLst/>
            </a:prstGeom>
            <a:noFill/>
          </p:spPr>
          <p:txBody>
            <a:bodyPr vert="horz" wrap="square" lIns="0" tIns="0" rIns="0" bIns="0" rtlCol="0" anchor="ctr"/>
            <a:p>
              <a:pPr marL="0" indent="0" algn="ctr">
                <a:lnSpc>
                  <a:spcPts val="1650"/>
                </a:lnSpc>
                <a:buNone/>
              </a:pPr>
              <a:r>
                <a:rPr lang="zh-CN" altLang="en-US" sz="1400" b="1">
                  <a:solidFill>
                    <a:srgbClr val="0B5FD1"/>
                  </a:solidFill>
                  <a:latin typeface="微软雅黑" panose="020B0503020204020204" pitchFamily="34" charset="-122"/>
                  <a:ea typeface="微软雅黑" panose="020B0503020204020204" pitchFamily="34" charset="-122"/>
                  <a:sym typeface="+mn-ea"/>
                </a:rPr>
                <a:t>激励措施</a:t>
              </a:r>
              <a:endParaRPr lang="zh-CN" altLang="en-US" sz="1400" b="1">
                <a:solidFill>
                  <a:srgbClr val="0B5FD1"/>
                </a:solidFill>
                <a:latin typeface="微软雅黑" panose="020B0503020204020204" pitchFamily="34" charset="-122"/>
                <a:ea typeface="微软雅黑" panose="020B0503020204020204" pitchFamily="34" charset="-122"/>
                <a:sym typeface="+mn-ea"/>
              </a:endParaRPr>
            </a:p>
          </p:txBody>
        </p:sp>
        <p:sp>
          <p:nvSpPr>
            <p:cNvPr id="19" name="Text 4"/>
            <p:cNvSpPr/>
            <p:nvPr>
              <p:custDataLst>
                <p:tags r:id="rId17"/>
              </p:custDataLst>
            </p:nvPr>
          </p:nvSpPr>
          <p:spPr>
            <a:xfrm>
              <a:off x="-70" y="6068"/>
              <a:ext cx="4632" cy="2632"/>
            </a:xfrm>
            <a:prstGeom prst="rect">
              <a:avLst/>
            </a:prstGeom>
            <a:noFill/>
          </p:spPr>
          <p:txBody>
            <a:bodyPr vert="horz" wrap="square" lIns="0" tIns="0" rIns="0" bIns="0" rtlCol="0" anchor="ctr"/>
            <a:p>
              <a:pPr marL="171450" indent="-171450" algn="l">
                <a:lnSpc>
                  <a:spcPts val="1650"/>
                </a:lnSpc>
                <a:buFont typeface="Arial" panose="020B0604020202020204" pitchFamily="34" charset="0"/>
                <a:buChar char="•"/>
              </a:pP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积分奖励制度</a:t>
              </a:r>
              <a:r>
                <a:rPr lang="zh-CN" altLang="en-US" sz="1200" dirty="0"/>
                <a:t>：对于积极参与讨论、贡献优质内容的用户给予积分奖励，可用于兑换礼品或特权。</a:t>
              </a:r>
              <a:endParaRPr lang="zh-CN" altLang="en-US" sz="1200" dirty="0"/>
            </a:p>
            <a:p>
              <a:pPr marL="171450" indent="-171450" algn="l">
                <a:lnSpc>
                  <a:spcPts val="1650"/>
                </a:lnSpc>
                <a:buFont typeface="Arial" panose="020B0604020202020204" pitchFamily="34" charset="0"/>
                <a:buChar char="•"/>
              </a:pP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荣誉徽章体系</a:t>
              </a:r>
              <a:r>
                <a:rPr lang="zh-CN" altLang="en-US" sz="1200" dirty="0"/>
                <a:t>：颁发不同级别的徽章以表彰在特定领域有突出表现的开发者。</a:t>
              </a:r>
              <a:endParaRPr lang="zh-CN" altLang="en-US" sz="1200" dirty="0"/>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144145" y="1270"/>
            <a:ext cx="9211945" cy="5143500"/>
          </a:xfrm>
          <a:prstGeom prst="rect">
            <a:avLst/>
          </a:prstGeom>
        </p:spPr>
      </p:pic>
      <p:sp>
        <p:nvSpPr>
          <p:cNvPr id="4" name="矩形 3"/>
          <p:cNvSpPr/>
          <p:nvPr/>
        </p:nvSpPr>
        <p:spPr>
          <a:xfrm>
            <a:off x="-300990" y="1270"/>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Text 1"/>
          <p:cNvSpPr/>
          <p:nvPr/>
        </p:nvSpPr>
        <p:spPr>
          <a:xfrm>
            <a:off x="408305" y="225425"/>
            <a:ext cx="6493510" cy="400050"/>
          </a:xfrm>
          <a:prstGeom prst="rect">
            <a:avLst/>
          </a:prstGeom>
          <a:noFill/>
        </p:spPr>
        <p:txBody>
          <a:bodyPr vert="horz" wrap="square" lIns="0" tIns="0" rIns="0" bIns="0" rtlCol="0" anchor="ctr"/>
          <a:lstStyle/>
          <a:p>
            <a:pPr marL="0" indent="0" algn="l">
              <a:lnSpc>
                <a:spcPts val="3150"/>
              </a:lnSpc>
              <a:buNone/>
            </a:pPr>
            <a:r>
              <a:rPr lang="en-US" altLang="zh-CN" sz="2800" b="1" dirty="0">
                <a:solidFill>
                  <a:schemeClr val="bg1"/>
                </a:solidFill>
                <a:latin typeface="汉仪程行简" panose="00020600040101010101" charset="-122"/>
                <a:ea typeface="汉仪程行简" panose="00020600040101010101" charset="-122"/>
                <a:cs typeface="汉仪程行简" panose="00020600040101010101" charset="-122"/>
                <a:sym typeface="+mn-ea"/>
              </a:rPr>
              <a:t>03 </a:t>
            </a:r>
            <a:r>
              <a:rPr lang="zh-CN" altLang="en-US" sz="2800" b="1" dirty="0">
                <a:solidFill>
                  <a:schemeClr val="bg1"/>
                </a:solidFill>
                <a:latin typeface="汉仪程行简" panose="00020600040101010101" charset="-122"/>
                <a:ea typeface="汉仪程行简" panose="00020600040101010101" charset="-122"/>
                <a:cs typeface="汉仪程行简" panose="00020600040101010101" charset="-122"/>
              </a:rPr>
              <a:t>开发者价值度量模型 OpenCapital</a:t>
            </a:r>
            <a:endParaRPr lang="zh-CN" altLang="en-US" sz="2800" b="1" dirty="0">
              <a:solidFill>
                <a:schemeClr val="bg1"/>
              </a:solidFill>
              <a:latin typeface="汉仪程行简" panose="00020600040101010101" charset="-122"/>
              <a:ea typeface="汉仪程行简" panose="00020600040101010101" charset="-122"/>
              <a:cs typeface="汉仪程行简" panose="00020600040101010101" charset="-122"/>
            </a:endParaRPr>
          </a:p>
        </p:txBody>
      </p:sp>
      <p:grpSp>
        <p:nvGrpSpPr>
          <p:cNvPr id="28" name="组合 27"/>
          <p:cNvGrpSpPr/>
          <p:nvPr>
            <p:custDataLst>
              <p:tags r:id="rId2"/>
            </p:custDataLst>
          </p:nvPr>
        </p:nvGrpSpPr>
        <p:grpSpPr>
          <a:xfrm>
            <a:off x="4618990" y="970915"/>
            <a:ext cx="2115820" cy="3335020"/>
            <a:chOff x="7062" y="2010"/>
            <a:chExt cx="3332" cy="5252"/>
          </a:xfrm>
        </p:grpSpPr>
        <p:sp>
          <p:nvSpPr>
            <p:cNvPr id="24" name="对角圆角矩形 23"/>
            <p:cNvSpPr/>
            <p:nvPr/>
          </p:nvSpPr>
          <p:spPr>
            <a:xfrm>
              <a:off x="7062" y="3536"/>
              <a:ext cx="3332" cy="3726"/>
            </a:xfrm>
            <a:prstGeom prst="round2DiagRect">
              <a:avLst/>
            </a:prstGeom>
            <a:solidFill>
              <a:srgbClr val="EFF3FF"/>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1" name="组合 20"/>
            <p:cNvGrpSpPr/>
            <p:nvPr>
              <p:custDataLst>
                <p:tags r:id="rId3"/>
              </p:custDataLst>
            </p:nvPr>
          </p:nvGrpSpPr>
          <p:grpSpPr>
            <a:xfrm>
              <a:off x="7162" y="2010"/>
              <a:ext cx="3039" cy="5252"/>
              <a:chOff x="4463" y="1500"/>
              <a:chExt cx="3039" cy="5252"/>
            </a:xfrm>
          </p:grpSpPr>
          <p:pic>
            <p:nvPicPr>
              <p:cNvPr id="10" name="Image 3" descr="preencoded.png"/>
              <p:cNvPicPr>
                <a:picLocks noChangeAspect="1"/>
              </p:cNvPicPr>
              <p:nvPr>
                <p:custDataLst>
                  <p:tags r:id="rId4"/>
                </p:custDataLst>
              </p:nvPr>
            </p:nvPicPr>
            <p:blipFill>
              <a:blip r:embed="rId5"/>
              <a:srcRect/>
              <a:stretch>
                <a:fillRect/>
              </a:stretch>
            </p:blipFill>
            <p:spPr>
              <a:xfrm>
                <a:off x="5569" y="1500"/>
                <a:ext cx="750" cy="750"/>
              </a:xfrm>
              <a:prstGeom prst="rect">
                <a:avLst/>
              </a:prstGeom>
            </p:spPr>
          </p:pic>
          <p:sp>
            <p:nvSpPr>
              <p:cNvPr id="11" name="Text 5"/>
              <p:cNvSpPr/>
              <p:nvPr>
                <p:custDataLst>
                  <p:tags r:id="rId6"/>
                </p:custDataLst>
              </p:nvPr>
            </p:nvSpPr>
            <p:spPr>
              <a:xfrm>
                <a:off x="4463" y="2473"/>
                <a:ext cx="2962" cy="330"/>
              </a:xfrm>
              <a:prstGeom prst="rect">
                <a:avLst/>
              </a:prstGeom>
              <a:noFill/>
            </p:spPr>
            <p:txBody>
              <a:bodyPr vert="horz" wrap="square" lIns="0" tIns="0" rIns="0" bIns="0" rtlCol="0" anchor="ctr"/>
              <a:lstStyle/>
              <a:p>
                <a:pPr marL="0" indent="0" algn="ctr">
                  <a:lnSpc>
                    <a:spcPts val="1650"/>
                  </a:lnSpc>
                  <a:buNone/>
                </a:pPr>
                <a:r>
                  <a:rPr lang="zh-CN" altLang="en-US" sz="1200" b="1" dirty="0"/>
                  <a:t>社区参与影响力</a:t>
                </a:r>
                <a:endParaRPr lang="zh-CN" altLang="en-US" sz="1200" b="1" dirty="0"/>
              </a:p>
            </p:txBody>
          </p:sp>
          <p:sp>
            <p:nvSpPr>
              <p:cNvPr id="12" name="Text 6"/>
              <p:cNvSpPr/>
              <p:nvPr>
                <p:custDataLst>
                  <p:tags r:id="rId7"/>
                </p:custDataLst>
              </p:nvPr>
            </p:nvSpPr>
            <p:spPr>
              <a:xfrm>
                <a:off x="4540" y="3106"/>
                <a:ext cx="2962" cy="3646"/>
              </a:xfrm>
              <a:prstGeom prst="rect">
                <a:avLst/>
              </a:prstGeom>
              <a:noFill/>
            </p:spPr>
            <p:txBody>
              <a:bodyPr vert="horz" wrap="square" lIns="0" tIns="0" rIns="0" bIns="0" rtlCol="0" anchor="ctr"/>
              <a:lstStyle/>
              <a:p>
                <a:pPr indent="0" algn="l" fontAlgn="auto">
                  <a:lnSpc>
                    <a:spcPct val="100000"/>
                  </a:lnSpc>
                  <a:buNone/>
                </a:pPr>
                <a:r>
                  <a:rPr lang="zh-CN" altLang="en-US" sz="1400" dirty="0">
                    <a:latin typeface="微软雅黑" panose="020B0503020204020204" pitchFamily="34" charset="-122"/>
                    <a:ea typeface="微软雅黑" panose="020B0503020204020204" pitchFamily="34" charset="-122"/>
                  </a:rPr>
                  <a:t>考量开发者在社区的作为，问题解决活跃度看其答疑频次与深度，活跃者宛如社区支柱；社区引领与知识传播则关注其组织讲座、撰写热文等引领技术风向的举动，借此塑造社区氛围，凝聚技术人脉。</a:t>
                </a:r>
                <a:endParaRPr lang="zh-CN" altLang="en-US" sz="1400" dirty="0">
                  <a:latin typeface="微软雅黑" panose="020B0503020204020204" pitchFamily="34" charset="-122"/>
                  <a:ea typeface="微软雅黑" panose="020B0503020204020204" pitchFamily="34" charset="-122"/>
                </a:endParaRPr>
              </a:p>
            </p:txBody>
          </p:sp>
        </p:grpSp>
      </p:grpSp>
      <p:grpSp>
        <p:nvGrpSpPr>
          <p:cNvPr id="26" name="组合 25"/>
          <p:cNvGrpSpPr/>
          <p:nvPr>
            <p:custDataLst>
              <p:tags r:id="rId8"/>
            </p:custDataLst>
          </p:nvPr>
        </p:nvGrpSpPr>
        <p:grpSpPr>
          <a:xfrm>
            <a:off x="78740" y="954405"/>
            <a:ext cx="2115820" cy="3351530"/>
            <a:chOff x="0" y="1984"/>
            <a:chExt cx="3332" cy="5278"/>
          </a:xfrm>
        </p:grpSpPr>
        <p:sp>
          <p:nvSpPr>
            <p:cNvPr id="20" name="对角圆角矩形 19"/>
            <p:cNvSpPr/>
            <p:nvPr/>
          </p:nvSpPr>
          <p:spPr>
            <a:xfrm>
              <a:off x="0" y="3536"/>
              <a:ext cx="3332" cy="3726"/>
            </a:xfrm>
            <a:prstGeom prst="round2DiagRect">
              <a:avLst/>
            </a:prstGeom>
            <a:solidFill>
              <a:srgbClr val="EFF3FF"/>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9" name="组合 18"/>
            <p:cNvGrpSpPr/>
            <p:nvPr>
              <p:custDataLst>
                <p:tags r:id="rId9"/>
              </p:custDataLst>
            </p:nvPr>
          </p:nvGrpSpPr>
          <p:grpSpPr>
            <a:xfrm rot="0">
              <a:off x="163" y="1984"/>
              <a:ext cx="3029" cy="5169"/>
              <a:chOff x="693" y="1474"/>
              <a:chExt cx="3029" cy="5169"/>
            </a:xfrm>
          </p:grpSpPr>
          <p:pic>
            <p:nvPicPr>
              <p:cNvPr id="7" name="Image 2" descr="preencoded.png"/>
              <p:cNvPicPr>
                <a:picLocks noChangeAspect="1"/>
              </p:cNvPicPr>
              <p:nvPr>
                <p:custDataLst>
                  <p:tags r:id="rId10"/>
                </p:custDataLst>
              </p:nvPr>
            </p:nvPicPr>
            <p:blipFill>
              <a:blip r:embed="rId11"/>
              <a:srcRect/>
              <a:stretch>
                <a:fillRect/>
              </a:stretch>
            </p:blipFill>
            <p:spPr>
              <a:xfrm>
                <a:off x="1744" y="1474"/>
                <a:ext cx="750" cy="750"/>
              </a:xfrm>
              <a:prstGeom prst="rect">
                <a:avLst/>
              </a:prstGeom>
            </p:spPr>
          </p:pic>
          <p:sp>
            <p:nvSpPr>
              <p:cNvPr id="8" name="Text 3"/>
              <p:cNvSpPr/>
              <p:nvPr>
                <p:custDataLst>
                  <p:tags r:id="rId12"/>
                </p:custDataLst>
              </p:nvPr>
            </p:nvSpPr>
            <p:spPr>
              <a:xfrm>
                <a:off x="693" y="2434"/>
                <a:ext cx="2962" cy="330"/>
              </a:xfrm>
              <a:prstGeom prst="rect">
                <a:avLst/>
              </a:prstGeom>
              <a:noFill/>
            </p:spPr>
            <p:txBody>
              <a:bodyPr vert="horz" wrap="square" lIns="0" tIns="0" rIns="0" bIns="0" rtlCol="0" anchor="ctr"/>
              <a:lstStyle/>
              <a:p>
                <a:pPr marL="0" indent="0" algn="ctr">
                  <a:lnSpc>
                    <a:spcPts val="1650"/>
                  </a:lnSpc>
                  <a:buNone/>
                </a:pPr>
                <a:r>
                  <a:rPr lang="zh-CN" altLang="en-US" sz="1200" b="1" dirty="0"/>
                  <a:t>代码贡献质量</a:t>
                </a:r>
                <a:endParaRPr lang="zh-CN" altLang="en-US" sz="1200" b="1" dirty="0"/>
              </a:p>
            </p:txBody>
          </p:sp>
          <p:sp>
            <p:nvSpPr>
              <p:cNvPr id="9" name="Text 4"/>
              <p:cNvSpPr/>
              <p:nvPr>
                <p:custDataLst>
                  <p:tags r:id="rId13"/>
                </p:custDataLst>
              </p:nvPr>
            </p:nvSpPr>
            <p:spPr>
              <a:xfrm>
                <a:off x="693" y="3360"/>
                <a:ext cx="3029" cy="3283"/>
              </a:xfrm>
              <a:prstGeom prst="rect">
                <a:avLst/>
              </a:prstGeom>
              <a:noFill/>
            </p:spPr>
            <p:txBody>
              <a:bodyPr vert="horz" wrap="square" lIns="0" tIns="0" rIns="0" bIns="0" rtlCol="0" anchor="ctr"/>
              <a:lstStyle/>
              <a:p>
                <a:pPr indent="0" algn="l" fontAlgn="auto">
                  <a:lnSpc>
                    <a:spcPct val="100000"/>
                  </a:lnSpc>
                  <a:buNone/>
                </a:pPr>
                <a:r>
                  <a:rPr lang="zh-CN" altLang="en-US" sz="1400" dirty="0">
                    <a:latin typeface="微软雅黑" panose="020B0503020204020204" pitchFamily="34" charset="-122"/>
                    <a:ea typeface="微软雅黑" panose="020B0503020204020204" pitchFamily="34" charset="-122"/>
                  </a:rPr>
                  <a:t>聚焦开发者代码优劣，含代码审查通过率，高通过率彰显遵循规范与低缺陷；还有代码复用率，高复用意味着代码通用性强，像优秀开源库代码常被多方引用，凸显开发者扎实功底，是基础且关键的能力衡量维度。</a:t>
                </a:r>
                <a:endParaRPr lang="zh-CN" altLang="en-US" sz="1400" dirty="0">
                  <a:latin typeface="微软雅黑" panose="020B0503020204020204" pitchFamily="34" charset="-122"/>
                  <a:ea typeface="微软雅黑" panose="020B0503020204020204" pitchFamily="34" charset="-122"/>
                </a:endParaRPr>
              </a:p>
            </p:txBody>
          </p:sp>
        </p:grpSp>
      </p:grpSp>
      <p:grpSp>
        <p:nvGrpSpPr>
          <p:cNvPr id="27" name="组合 26"/>
          <p:cNvGrpSpPr/>
          <p:nvPr>
            <p:custDataLst>
              <p:tags r:id="rId14"/>
            </p:custDataLst>
          </p:nvPr>
        </p:nvGrpSpPr>
        <p:grpSpPr>
          <a:xfrm>
            <a:off x="2349500" y="1455420"/>
            <a:ext cx="2115820" cy="3220720"/>
            <a:chOff x="3532" y="3034"/>
            <a:chExt cx="3332" cy="5072"/>
          </a:xfrm>
        </p:grpSpPr>
        <p:sp>
          <p:nvSpPr>
            <p:cNvPr id="23" name="对角圆角矩形 22"/>
            <p:cNvSpPr/>
            <p:nvPr/>
          </p:nvSpPr>
          <p:spPr>
            <a:xfrm>
              <a:off x="3532" y="4380"/>
              <a:ext cx="3332" cy="3726"/>
            </a:xfrm>
            <a:prstGeom prst="round2DiagRect">
              <a:avLst/>
            </a:prstGeom>
            <a:solidFill>
              <a:srgbClr val="EFF3FF"/>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6" name="组合 5"/>
            <p:cNvGrpSpPr/>
            <p:nvPr>
              <p:custDataLst>
                <p:tags r:id="rId15"/>
              </p:custDataLst>
            </p:nvPr>
          </p:nvGrpSpPr>
          <p:grpSpPr>
            <a:xfrm>
              <a:off x="3736" y="3034"/>
              <a:ext cx="2963" cy="4925"/>
              <a:chOff x="710" y="4324"/>
              <a:chExt cx="2963" cy="4925"/>
            </a:xfrm>
          </p:grpSpPr>
          <p:pic>
            <p:nvPicPr>
              <p:cNvPr id="13" name="Image 4" descr="preencoded.png"/>
              <p:cNvPicPr>
                <a:picLocks noChangeAspect="1"/>
              </p:cNvPicPr>
              <p:nvPr>
                <p:custDataLst>
                  <p:tags r:id="rId16"/>
                </p:custDataLst>
              </p:nvPr>
            </p:nvPicPr>
            <p:blipFill>
              <a:blip r:embed="rId17"/>
              <a:srcRect/>
              <a:stretch>
                <a:fillRect/>
              </a:stretch>
            </p:blipFill>
            <p:spPr>
              <a:xfrm>
                <a:off x="1817" y="4324"/>
                <a:ext cx="750" cy="750"/>
              </a:xfrm>
              <a:prstGeom prst="rect">
                <a:avLst/>
              </a:prstGeom>
            </p:spPr>
          </p:pic>
          <p:sp>
            <p:nvSpPr>
              <p:cNvPr id="14" name="Text 7"/>
              <p:cNvSpPr/>
              <p:nvPr>
                <p:custDataLst>
                  <p:tags r:id="rId18"/>
                </p:custDataLst>
              </p:nvPr>
            </p:nvSpPr>
            <p:spPr>
              <a:xfrm>
                <a:off x="710" y="5207"/>
                <a:ext cx="2962" cy="330"/>
              </a:xfrm>
              <a:prstGeom prst="rect">
                <a:avLst/>
              </a:prstGeom>
              <a:noFill/>
            </p:spPr>
            <p:txBody>
              <a:bodyPr vert="horz" wrap="square" lIns="0" tIns="0" rIns="0" bIns="0" rtlCol="0" anchor="ctr"/>
              <a:lstStyle/>
              <a:p>
                <a:pPr marL="0" indent="0" algn="ctr">
                  <a:lnSpc>
                    <a:spcPts val="1650"/>
                  </a:lnSpc>
                  <a:buNone/>
                </a:pPr>
                <a:r>
                  <a:rPr lang="zh-CN" altLang="en-US" sz="1200" b="1" dirty="0"/>
                  <a:t>技术创新活力</a:t>
                </a:r>
                <a:endParaRPr lang="zh-CN" altLang="en-US" sz="1200" b="1" dirty="0"/>
              </a:p>
            </p:txBody>
          </p:sp>
          <p:sp>
            <p:nvSpPr>
              <p:cNvPr id="15" name="Text 8"/>
              <p:cNvSpPr/>
              <p:nvPr>
                <p:custDataLst>
                  <p:tags r:id="rId19"/>
                </p:custDataLst>
              </p:nvPr>
            </p:nvSpPr>
            <p:spPr>
              <a:xfrm>
                <a:off x="711" y="5790"/>
                <a:ext cx="2962" cy="3459"/>
              </a:xfrm>
              <a:prstGeom prst="rect">
                <a:avLst/>
              </a:prstGeom>
              <a:noFill/>
            </p:spPr>
            <p:txBody>
              <a:bodyPr vert="horz" wrap="square" lIns="0" tIns="0" rIns="0" bIns="0" rtlCol="0" anchor="ctr"/>
              <a:lstStyle/>
              <a:p>
                <a:pPr indent="0" algn="l" fontAlgn="auto">
                  <a:lnSpc>
                    <a:spcPct val="100000"/>
                  </a:lnSpc>
                  <a:buNone/>
                </a:pPr>
                <a:r>
                  <a:rPr lang="zh-CN" altLang="en-US" sz="1400" dirty="0">
                    <a:latin typeface="微软雅黑" panose="020B0503020204020204" pitchFamily="34" charset="-122"/>
                    <a:ea typeface="微软雅黑" panose="020B0503020204020204" pitchFamily="34" charset="-122"/>
                  </a:rPr>
                  <a:t>着眼于开发者技术前沿探索，新技术引入与应用追踪率先采用新科技及落地成果，展现前瞻视野；专利与技术突破衡量攻克难题、获取专利等硬实力，推动项目突破技术瓶颈，为项目注入核心竞争力。</a:t>
                </a:r>
                <a:endParaRPr lang="zh-CN" altLang="en-US" sz="1400" dirty="0">
                  <a:latin typeface="微软雅黑" panose="020B0503020204020204" pitchFamily="34" charset="-122"/>
                  <a:ea typeface="微软雅黑" panose="020B0503020204020204" pitchFamily="34" charset="-122"/>
                </a:endParaRPr>
              </a:p>
            </p:txBody>
          </p:sp>
        </p:grpSp>
      </p:grpSp>
      <p:grpSp>
        <p:nvGrpSpPr>
          <p:cNvPr id="29" name="组合 28"/>
          <p:cNvGrpSpPr/>
          <p:nvPr>
            <p:custDataLst>
              <p:tags r:id="rId20"/>
            </p:custDataLst>
          </p:nvPr>
        </p:nvGrpSpPr>
        <p:grpSpPr>
          <a:xfrm>
            <a:off x="6885940" y="1430655"/>
            <a:ext cx="2115820" cy="3241675"/>
            <a:chOff x="10778" y="2995"/>
            <a:chExt cx="3332" cy="5105"/>
          </a:xfrm>
        </p:grpSpPr>
        <p:sp>
          <p:nvSpPr>
            <p:cNvPr id="25" name="对角圆角矩形 24"/>
            <p:cNvSpPr/>
            <p:nvPr/>
          </p:nvSpPr>
          <p:spPr>
            <a:xfrm>
              <a:off x="10778" y="4374"/>
              <a:ext cx="3332" cy="3726"/>
            </a:xfrm>
            <a:prstGeom prst="round2DiagRect">
              <a:avLst/>
            </a:prstGeom>
            <a:solidFill>
              <a:srgbClr val="EFF3FF"/>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2" name="组合 21"/>
            <p:cNvGrpSpPr/>
            <p:nvPr>
              <p:custDataLst>
                <p:tags r:id="rId21"/>
              </p:custDataLst>
            </p:nvPr>
          </p:nvGrpSpPr>
          <p:grpSpPr>
            <a:xfrm>
              <a:off x="10948" y="2995"/>
              <a:ext cx="2982" cy="4844"/>
              <a:chOff x="4629" y="4045"/>
              <a:chExt cx="2982" cy="4844"/>
            </a:xfrm>
          </p:grpSpPr>
          <p:pic>
            <p:nvPicPr>
              <p:cNvPr id="16" name="Image 5" descr="preencoded.png"/>
              <p:cNvPicPr>
                <a:picLocks noChangeAspect="1"/>
              </p:cNvPicPr>
              <p:nvPr>
                <p:custDataLst>
                  <p:tags r:id="rId22"/>
                </p:custDataLst>
              </p:nvPr>
            </p:nvPicPr>
            <p:blipFill>
              <a:blip r:embed="rId23"/>
              <a:srcRect/>
              <a:stretch>
                <a:fillRect/>
              </a:stretch>
            </p:blipFill>
            <p:spPr>
              <a:xfrm>
                <a:off x="5750" y="4045"/>
                <a:ext cx="750" cy="750"/>
              </a:xfrm>
              <a:prstGeom prst="rect">
                <a:avLst/>
              </a:prstGeom>
            </p:spPr>
          </p:pic>
          <p:sp>
            <p:nvSpPr>
              <p:cNvPr id="17" name="Text 9"/>
              <p:cNvSpPr/>
              <p:nvPr>
                <p:custDataLst>
                  <p:tags r:id="rId24"/>
                </p:custDataLst>
              </p:nvPr>
            </p:nvSpPr>
            <p:spPr>
              <a:xfrm>
                <a:off x="4649" y="4945"/>
                <a:ext cx="2962" cy="330"/>
              </a:xfrm>
              <a:prstGeom prst="rect">
                <a:avLst/>
              </a:prstGeom>
              <a:noFill/>
            </p:spPr>
            <p:txBody>
              <a:bodyPr vert="horz" wrap="square" lIns="0" tIns="0" rIns="0" bIns="0" rtlCol="0" anchor="ctr"/>
              <a:lstStyle/>
              <a:p>
                <a:pPr marL="0" indent="0" algn="ctr">
                  <a:lnSpc>
                    <a:spcPts val="1650"/>
                  </a:lnSpc>
                  <a:buNone/>
                </a:pPr>
                <a:r>
                  <a:rPr lang="zh-CN" altLang="en-US" sz="1200" b="1" dirty="0"/>
                  <a:t>项目协作效能</a:t>
                </a:r>
                <a:endParaRPr lang="zh-CN" altLang="en-US" sz="1200" b="1" dirty="0"/>
              </a:p>
            </p:txBody>
          </p:sp>
          <p:sp>
            <p:nvSpPr>
              <p:cNvPr id="18" name="Text 10"/>
              <p:cNvSpPr/>
              <p:nvPr>
                <p:custDataLst>
                  <p:tags r:id="rId25"/>
                </p:custDataLst>
              </p:nvPr>
            </p:nvSpPr>
            <p:spPr>
              <a:xfrm>
                <a:off x="4629" y="5430"/>
                <a:ext cx="2962" cy="3459"/>
              </a:xfrm>
              <a:prstGeom prst="rect">
                <a:avLst/>
              </a:prstGeom>
              <a:noFill/>
            </p:spPr>
            <p:txBody>
              <a:bodyPr vert="horz" wrap="square" lIns="0" tIns="0" rIns="0" bIns="0" rtlCol="0" anchor="ctr"/>
              <a:lstStyle/>
              <a:p>
                <a:pPr indent="0" algn="l" fontAlgn="auto">
                  <a:lnSpc>
                    <a:spcPct val="100000"/>
                  </a:lnSpc>
                  <a:buNone/>
                </a:pPr>
                <a:r>
                  <a:rPr lang="zh-CN" altLang="en-US" sz="1400" dirty="0">
                    <a:latin typeface="微软雅黑" panose="020B0503020204020204" pitchFamily="34" charset="-122"/>
                    <a:ea typeface="微软雅黑" panose="020B0503020204020204" pitchFamily="34" charset="-122"/>
                  </a:rPr>
                  <a:t>关乎开发者团队融入表现，任务按时交付率确保项目进度稳定，是可靠协作的体现；跨团队协作成效评估其跨部门融合能力，助力攻克综合难题，让项目各环节无缝衔接，加速推进。</a:t>
                </a:r>
                <a:endParaRPr lang="zh-CN" altLang="en-US" sz="1400" dirty="0">
                  <a:latin typeface="微软雅黑" panose="020B0503020204020204" pitchFamily="34" charset="-122"/>
                  <a:ea typeface="微软雅黑" panose="020B0503020204020204" pitchFamily="34" charset="-122"/>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635"/>
            <a:ext cx="9144000" cy="5143500"/>
          </a:xfrm>
          <a:prstGeom prst="rect">
            <a:avLst/>
          </a:prstGeom>
        </p:spPr>
      </p:pic>
      <p:sp>
        <p:nvSpPr>
          <p:cNvPr id="20" name="矩形 19"/>
          <p:cNvSpPr/>
          <p:nvPr/>
        </p:nvSpPr>
        <p:spPr>
          <a:xfrm>
            <a:off x="-122555" y="-7620"/>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Text 1"/>
          <p:cNvSpPr/>
          <p:nvPr/>
        </p:nvSpPr>
        <p:spPr>
          <a:xfrm>
            <a:off x="718185" y="168275"/>
            <a:ext cx="4681855" cy="400050"/>
          </a:xfrm>
          <a:prstGeom prst="rect">
            <a:avLst/>
          </a:prstGeom>
          <a:noFill/>
        </p:spPr>
        <p:txBody>
          <a:bodyPr vert="horz" wrap="square" lIns="0" tIns="0" rIns="0" bIns="0" rtlCol="0" anchor="ctr"/>
          <a:lstStyle/>
          <a:p>
            <a:pPr marL="0" indent="0" algn="l">
              <a:lnSpc>
                <a:spcPts val="3150"/>
              </a:lnSpc>
              <a:buNone/>
            </a:pPr>
            <a:r>
              <a:rPr lang="zh-CN" altLang="en-US" sz="2800" b="1" dirty="0">
                <a:solidFill>
                  <a:schemeClr val="bg1"/>
                </a:solidFill>
                <a:latin typeface="汉仪程行简" panose="00020600040101010101" charset="-122"/>
                <a:ea typeface="汉仪程行简" panose="00020600040101010101" charset="-122"/>
                <a:cs typeface="汉仪程行简" panose="00020600040101010101" charset="-122"/>
                <a:sym typeface="+mn-ea"/>
              </a:rPr>
              <a:t>03</a:t>
            </a:r>
            <a:r>
              <a:rPr lang="en-US" altLang="zh-CN" sz="2800" b="1" dirty="0">
                <a:solidFill>
                  <a:schemeClr val="bg1"/>
                </a:solidFill>
                <a:latin typeface="汉仪程行简" panose="00020600040101010101" charset="-122"/>
                <a:ea typeface="汉仪程行简" panose="00020600040101010101" charset="-122"/>
                <a:cs typeface="汉仪程行简" panose="00020600040101010101" charset="-122"/>
                <a:sym typeface="+mn-ea"/>
              </a:rPr>
              <a:t> </a:t>
            </a:r>
            <a:r>
              <a:rPr lang="zh-CN" altLang="en-US" sz="2800" b="1" dirty="0">
                <a:solidFill>
                  <a:schemeClr val="bg1"/>
                </a:solidFill>
                <a:latin typeface="汉仪程行简" panose="00020600040101010101" charset="-122"/>
                <a:ea typeface="汉仪程行简" panose="00020600040101010101" charset="-122"/>
                <a:cs typeface="汉仪程行简" panose="00020600040101010101" charset="-122"/>
              </a:rPr>
              <a:t>OpenDigger平台数据概览</a:t>
            </a:r>
            <a:endParaRPr lang="zh-CN" altLang="en-US" sz="2800" b="1" dirty="0">
              <a:solidFill>
                <a:schemeClr val="bg1"/>
              </a:solidFill>
              <a:latin typeface="汉仪程行简" panose="00020600040101010101" charset="-122"/>
              <a:ea typeface="汉仪程行简" panose="00020600040101010101" charset="-122"/>
              <a:cs typeface="汉仪程行简" panose="00020600040101010101" charset="-122"/>
            </a:endParaRPr>
          </a:p>
        </p:txBody>
      </p:sp>
      <p:sp>
        <p:nvSpPr>
          <p:cNvPr id="12" name="Text 6"/>
          <p:cNvSpPr/>
          <p:nvPr>
            <p:custDataLst>
              <p:tags r:id="rId2"/>
            </p:custDataLst>
          </p:nvPr>
        </p:nvSpPr>
        <p:spPr>
          <a:xfrm>
            <a:off x="2681605" y="2535555"/>
            <a:ext cx="1880870" cy="628650"/>
          </a:xfrm>
          <a:prstGeom prst="rect">
            <a:avLst/>
          </a:prstGeom>
          <a:noFill/>
        </p:spPr>
        <p:txBody>
          <a:bodyPr vert="horz" wrap="square" lIns="0" tIns="0" rIns="0" bIns="0" rtlCol="0" anchor="ctr"/>
          <a:lstStyle/>
          <a:p>
            <a:pPr marL="0" indent="0" algn="ctr">
              <a:lnSpc>
                <a:spcPts val="1650"/>
              </a:lnSpc>
              <a:buNone/>
            </a:pPr>
            <a:endParaRPr lang="en-US" sz="1050" dirty="0">
              <a:latin typeface="微软雅黑" panose="020B0503020204020204" pitchFamily="34" charset="-122"/>
              <a:ea typeface="微软雅黑" panose="020B0503020204020204" pitchFamily="34" charset="-122"/>
              <a:cs typeface="微软雅黑" panose="020B0503020204020204" pitchFamily="34" charset="-120"/>
            </a:endParaRPr>
          </a:p>
        </p:txBody>
      </p:sp>
      <p:grpSp>
        <p:nvGrpSpPr>
          <p:cNvPr id="22" name="组合 21"/>
          <p:cNvGrpSpPr/>
          <p:nvPr>
            <p:custDataLst>
              <p:tags r:id="rId3"/>
            </p:custDataLst>
          </p:nvPr>
        </p:nvGrpSpPr>
        <p:grpSpPr>
          <a:xfrm>
            <a:off x="5123815" y="1945005"/>
            <a:ext cx="1880870" cy="1458595"/>
            <a:chOff x="4463" y="4123"/>
            <a:chExt cx="2962" cy="2297"/>
          </a:xfrm>
        </p:grpSpPr>
        <p:pic>
          <p:nvPicPr>
            <p:cNvPr id="16" name="Image 5" descr="preencoded.png"/>
            <p:cNvPicPr>
              <a:picLocks noChangeAspect="1"/>
            </p:cNvPicPr>
            <p:nvPr>
              <p:custDataLst>
                <p:tags r:id="rId4"/>
              </p:custDataLst>
            </p:nvPr>
          </p:nvPicPr>
          <p:blipFill>
            <a:blip r:embed="rId5"/>
            <a:srcRect/>
            <a:stretch>
              <a:fillRect/>
            </a:stretch>
          </p:blipFill>
          <p:spPr>
            <a:xfrm>
              <a:off x="4673" y="4123"/>
              <a:ext cx="750" cy="750"/>
            </a:xfrm>
            <a:prstGeom prst="rect">
              <a:avLst/>
            </a:prstGeom>
          </p:spPr>
        </p:pic>
        <p:sp>
          <p:nvSpPr>
            <p:cNvPr id="17" name="Text 9"/>
            <p:cNvSpPr/>
            <p:nvPr>
              <p:custDataLst>
                <p:tags r:id="rId6"/>
              </p:custDataLst>
            </p:nvPr>
          </p:nvSpPr>
          <p:spPr>
            <a:xfrm>
              <a:off x="4463" y="5040"/>
              <a:ext cx="2962" cy="33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开放API接口</a:t>
              </a:r>
              <a:endParaRPr lang="en-US" sz="1200" dirty="0"/>
            </a:p>
          </p:txBody>
        </p:sp>
        <p:sp>
          <p:nvSpPr>
            <p:cNvPr id="18" name="Text 10"/>
            <p:cNvSpPr/>
            <p:nvPr>
              <p:custDataLst>
                <p:tags r:id="rId7"/>
              </p:custDataLst>
            </p:nvPr>
          </p:nvSpPr>
          <p:spPr>
            <a:xfrm>
              <a:off x="4463" y="5430"/>
              <a:ext cx="2962" cy="990"/>
            </a:xfrm>
            <a:prstGeom prst="rect">
              <a:avLst/>
            </a:prstGeom>
            <a:noFill/>
          </p:spPr>
          <p:txBody>
            <a:bodyPr vert="horz" wrap="square" lIns="0" tIns="0" rIns="0" bIns="0" rtlCol="0" anchor="ctr"/>
            <a:lstStyle/>
            <a:p>
              <a:pPr marL="0" indent="0" algn="l">
                <a:lnSpc>
                  <a:spcPts val="1650"/>
                </a:lnSpc>
                <a:buNone/>
              </a:pPr>
              <a:r>
                <a:rPr lang="en-US" sz="1050" dirty="0">
                  <a:latin typeface="微软雅黑" panose="020B0503020204020204" pitchFamily="34" charset="-122"/>
                  <a:ea typeface="微软雅黑" panose="020B0503020204020204" pitchFamily="34" charset="-122"/>
                  <a:cs typeface="微软雅黑" panose="020B0503020204020204" pitchFamily="34" charset="-120"/>
                </a:rPr>
                <a:t>通过API轻松访问数据，便于集成至各类分析工具与研究项目中。</a:t>
              </a:r>
              <a:endParaRPr lang="en-US" sz="1050" dirty="0"/>
            </a:p>
          </p:txBody>
        </p:sp>
      </p:grpSp>
      <p:sp>
        <p:nvSpPr>
          <p:cNvPr id="23" name="文本框 22"/>
          <p:cNvSpPr txBox="1"/>
          <p:nvPr/>
        </p:nvSpPr>
        <p:spPr>
          <a:xfrm>
            <a:off x="103505" y="837565"/>
            <a:ext cx="4926965" cy="1306195"/>
          </a:xfrm>
          <a:prstGeom prst="rect">
            <a:avLst/>
          </a:prstGeom>
          <a:noFill/>
        </p:spPr>
        <p:txBody>
          <a:bodyPr wrap="square" rtlCol="0">
            <a:noAutofit/>
          </a:bodyPr>
          <a:p>
            <a:pPr lvl="0" algn="r">
              <a:lnSpc>
                <a:spcPct val="110000"/>
              </a:lnSpc>
            </a:pPr>
            <a:r>
              <a:rPr lang="zh-CN" altLang="en-US"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OpenDigger</a:t>
            </a:r>
            <a:r>
              <a:rPr lang="zh-CN" altLang="en-US">
                <a:latin typeface="宋体" panose="02010600030101010101" pitchFamily="2" charset="-122"/>
                <a:ea typeface="宋体" panose="02010600030101010101" pitchFamily="2" charset="-122"/>
                <a:cs typeface="宋体" panose="02010600030101010101" pitchFamily="2" charset="-122"/>
              </a:rPr>
              <a:t>是一个面向开源协作数字生态的一</a:t>
            </a:r>
            <a:r>
              <a:rPr lang="en-US" altLang="zh-CN">
                <a:latin typeface="宋体" panose="02010600030101010101" pitchFamily="2" charset="-122"/>
                <a:ea typeface="宋体" panose="02010600030101010101" pitchFamily="2" charset="-122"/>
                <a:cs typeface="宋体" panose="02010600030101010101" pitchFamily="2" charset="-122"/>
              </a:rPr>
              <a:t>	  </a:t>
            </a:r>
            <a:r>
              <a:rPr lang="zh-CN" altLang="en-US">
                <a:latin typeface="宋体" panose="02010600030101010101" pitchFamily="2" charset="-122"/>
                <a:ea typeface="宋体" panose="02010600030101010101" pitchFamily="2" charset="-122"/>
                <a:cs typeface="宋体" panose="02010600030101010101" pitchFamily="2" charset="-122"/>
              </a:rPr>
              <a:t>站式数据挖掘与信息服务系统，旨</a:t>
            </a:r>
            <a:r>
              <a:rPr lang="en-US" altLang="zh-CN">
                <a:latin typeface="宋体" panose="02010600030101010101" pitchFamily="2" charset="-122"/>
                <a:ea typeface="宋体" panose="02010600030101010101" pitchFamily="2" charset="-122"/>
                <a:cs typeface="宋体" panose="02010600030101010101" pitchFamily="2" charset="-122"/>
              </a:rPr>
              <a:t>    	  </a:t>
            </a:r>
            <a:r>
              <a:rPr lang="zh-CN" altLang="en-US">
                <a:latin typeface="宋体" panose="02010600030101010101" pitchFamily="2" charset="-122"/>
                <a:ea typeface="宋体" panose="02010600030101010101" pitchFamily="2" charset="-122"/>
                <a:cs typeface="宋体" panose="02010600030101010101" pitchFamily="2" charset="-122"/>
              </a:rPr>
              <a:t>在构建开源领域的数据基础设施，促进开源生态的持续发展。</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24" name="任意多边形: 形状 2"/>
          <p:cNvSpPr/>
          <p:nvPr>
            <p:custDataLst>
              <p:tags r:id="rId8"/>
            </p:custDataLst>
          </p:nvPr>
        </p:nvSpPr>
        <p:spPr>
          <a:xfrm>
            <a:off x="0" y="2719308"/>
            <a:ext cx="9144000" cy="2088873"/>
          </a:xfrm>
          <a:custGeom>
            <a:avLst/>
            <a:gdLst>
              <a:gd name="connsiteX0" fmla="*/ 12157881 w 12157880"/>
              <a:gd name="connsiteY0" fmla="*/ 0 h 3034262"/>
              <a:gd name="connsiteX1" fmla="*/ 0 w 12157880"/>
              <a:gd name="connsiteY1" fmla="*/ 2361219 h 3034262"/>
              <a:gd name="connsiteX2" fmla="*/ 0 w 12157880"/>
              <a:gd name="connsiteY2" fmla="*/ 3034263 h 3034262"/>
              <a:gd name="connsiteX3" fmla="*/ 12154696 w 12157880"/>
              <a:gd name="connsiteY3" fmla="*/ 3034263 h 3034262"/>
              <a:gd name="connsiteX4" fmla="*/ 12157881 w 12157880"/>
              <a:gd name="connsiteY4" fmla="*/ 0 h 3034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7880" h="3034262">
                <a:moveTo>
                  <a:pt x="12157881" y="0"/>
                </a:moveTo>
                <a:cubicBezTo>
                  <a:pt x="7303145" y="2609769"/>
                  <a:pt x="0" y="2361219"/>
                  <a:pt x="0" y="2361219"/>
                </a:cubicBezTo>
                <a:lnTo>
                  <a:pt x="0" y="3034263"/>
                </a:lnTo>
                <a:lnTo>
                  <a:pt x="12154696" y="3034263"/>
                </a:lnTo>
                <a:lnTo>
                  <a:pt x="12157881" y="0"/>
                </a:lnTo>
                <a:close/>
              </a:path>
            </a:pathLst>
          </a:custGeom>
          <a:gradFill flip="none" rotWithShape="1">
            <a:gsLst>
              <a:gs pos="100000">
                <a:schemeClr val="accent1">
                  <a:lumMod val="50000"/>
                  <a:lumOff val="50000"/>
                  <a:alpha val="80000"/>
                </a:schemeClr>
              </a:gs>
              <a:gs pos="0">
                <a:schemeClr val="accent1">
                  <a:lumMod val="50000"/>
                  <a:lumOff val="50000"/>
                  <a:alpha val="10000"/>
                </a:schemeClr>
              </a:gs>
            </a:gsLst>
            <a:lin ang="0" scaled="1"/>
            <a:tileRect/>
          </a:gradFill>
          <a:ln w="22746" cap="flat">
            <a:noFill/>
            <a:prstDash val="solid"/>
            <a:miter/>
          </a:ln>
        </p:spPr>
        <p:txBody>
          <a:bodyPr rtlCol="0" anchor="ctr"/>
          <a:p>
            <a:endParaRPr lang="zh-CN" altLang="en-US" sz="1350">
              <a:solidFill>
                <a:schemeClr val="tx1"/>
              </a:solidFill>
            </a:endParaRPr>
          </a:p>
        </p:txBody>
      </p:sp>
      <p:sp>
        <p:nvSpPr>
          <p:cNvPr id="25" name="任意多边形: 形状 3"/>
          <p:cNvSpPr/>
          <p:nvPr>
            <p:custDataLst>
              <p:tags r:id="rId9"/>
            </p:custDataLst>
          </p:nvPr>
        </p:nvSpPr>
        <p:spPr>
          <a:xfrm>
            <a:off x="0" y="2958386"/>
            <a:ext cx="9144000" cy="2088873"/>
          </a:xfrm>
          <a:custGeom>
            <a:avLst/>
            <a:gdLst>
              <a:gd name="connsiteX0" fmla="*/ 12157881 w 12157880"/>
              <a:gd name="connsiteY0" fmla="*/ 0 h 3034262"/>
              <a:gd name="connsiteX1" fmla="*/ 0 w 12157880"/>
              <a:gd name="connsiteY1" fmla="*/ 2361219 h 3034262"/>
              <a:gd name="connsiteX2" fmla="*/ 0 w 12157880"/>
              <a:gd name="connsiteY2" fmla="*/ 3034263 h 3034262"/>
              <a:gd name="connsiteX3" fmla="*/ 12154696 w 12157880"/>
              <a:gd name="connsiteY3" fmla="*/ 3034263 h 3034262"/>
              <a:gd name="connsiteX4" fmla="*/ 12157881 w 12157880"/>
              <a:gd name="connsiteY4" fmla="*/ 0 h 3034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7880" h="3034262">
                <a:moveTo>
                  <a:pt x="12157881" y="0"/>
                </a:moveTo>
                <a:cubicBezTo>
                  <a:pt x="7303145" y="2609769"/>
                  <a:pt x="0" y="2361219"/>
                  <a:pt x="0" y="2361219"/>
                </a:cubicBezTo>
                <a:lnTo>
                  <a:pt x="0" y="3034263"/>
                </a:lnTo>
                <a:lnTo>
                  <a:pt x="12154696" y="3034263"/>
                </a:lnTo>
                <a:lnTo>
                  <a:pt x="12157881" y="0"/>
                </a:lnTo>
                <a:close/>
              </a:path>
            </a:pathLst>
          </a:custGeom>
          <a:gradFill>
            <a:gsLst>
              <a:gs pos="30000">
                <a:schemeClr val="accent1">
                  <a:lumMod val="60000"/>
                  <a:lumOff val="40000"/>
                  <a:alpha val="100000"/>
                </a:schemeClr>
              </a:gs>
              <a:gs pos="100000">
                <a:schemeClr val="accent1">
                  <a:alpha val="100000"/>
                </a:schemeClr>
              </a:gs>
            </a:gsLst>
            <a:lin ang="0" scaled="1"/>
          </a:gradFill>
          <a:ln w="22746" cap="flat">
            <a:noFill/>
            <a:prstDash val="solid"/>
            <a:miter/>
          </a:ln>
        </p:spPr>
        <p:txBody>
          <a:bodyPr rtlCol="0" anchor="ctr"/>
          <a:p>
            <a:endParaRPr lang="zh-CN" altLang="en-US" sz="1350">
              <a:solidFill>
                <a:schemeClr val="tx1"/>
              </a:solidFill>
            </a:endParaRPr>
          </a:p>
        </p:txBody>
      </p:sp>
      <p:grpSp>
        <p:nvGrpSpPr>
          <p:cNvPr id="49" name="组合 48"/>
          <p:cNvGrpSpPr/>
          <p:nvPr>
            <p:custDataLst>
              <p:tags r:id="rId10"/>
            </p:custDataLst>
          </p:nvPr>
        </p:nvGrpSpPr>
        <p:grpSpPr>
          <a:xfrm>
            <a:off x="6978015" y="1197610"/>
            <a:ext cx="2035810" cy="2381250"/>
            <a:chOff x="10899" y="2437"/>
            <a:chExt cx="3206" cy="3750"/>
          </a:xfrm>
        </p:grpSpPr>
        <p:pic>
          <p:nvPicPr>
            <p:cNvPr id="10" name="Image 3" descr="preencoded.png"/>
            <p:cNvPicPr>
              <a:picLocks noChangeAspect="1"/>
            </p:cNvPicPr>
            <p:nvPr>
              <p:custDataLst>
                <p:tags r:id="rId11"/>
              </p:custDataLst>
            </p:nvPr>
          </p:nvPicPr>
          <p:blipFill>
            <a:blip r:embed="rId12"/>
            <a:srcRect/>
            <a:stretch>
              <a:fillRect/>
            </a:stretch>
          </p:blipFill>
          <p:spPr>
            <a:xfrm>
              <a:off x="11769" y="2437"/>
              <a:ext cx="750" cy="750"/>
            </a:xfrm>
            <a:prstGeom prst="rect">
              <a:avLst/>
            </a:prstGeom>
          </p:spPr>
        </p:pic>
        <p:sp>
          <p:nvSpPr>
            <p:cNvPr id="11" name="Text 5"/>
            <p:cNvSpPr/>
            <p:nvPr>
              <p:custDataLst>
                <p:tags r:id="rId13"/>
              </p:custDataLst>
            </p:nvPr>
          </p:nvSpPr>
          <p:spPr>
            <a:xfrm>
              <a:off x="10899" y="3284"/>
              <a:ext cx="2962" cy="33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多维度分析视角</a:t>
              </a:r>
              <a:endParaRPr lang="en-US" sz="1200" dirty="0"/>
            </a:p>
          </p:txBody>
        </p:sp>
        <p:cxnSp>
          <p:nvCxnSpPr>
            <p:cNvPr id="34" name="直接连接符 33"/>
            <p:cNvCxnSpPr/>
            <p:nvPr>
              <p:custDataLst>
                <p:tags r:id="rId14"/>
              </p:custDataLst>
            </p:nvPr>
          </p:nvCxnSpPr>
          <p:spPr>
            <a:xfrm flipV="1">
              <a:off x="11426" y="2819"/>
              <a:ext cx="0" cy="3368"/>
            </a:xfrm>
            <a:prstGeom prst="line">
              <a:avLst/>
            </a:prstGeom>
            <a:ln w="12700">
              <a:gradFill>
                <a:gsLst>
                  <a:gs pos="68000">
                    <a:schemeClr val="accent1">
                      <a:alpha val="50000"/>
                    </a:schemeClr>
                  </a:gs>
                  <a:gs pos="16000">
                    <a:schemeClr val="accent1">
                      <a:alpha val="0"/>
                    </a:schemeClr>
                  </a:gs>
                  <a:gs pos="100000">
                    <a:schemeClr val="accent1">
                      <a:alpha val="100000"/>
                    </a:schemeClr>
                  </a:gs>
                </a:gsLst>
                <a:lin ang="5400000" scaled="1"/>
              </a:gradFill>
              <a:tailEnd type="oval"/>
            </a:ln>
          </p:spPr>
          <p:style>
            <a:lnRef idx="1">
              <a:schemeClr val="accent1"/>
            </a:lnRef>
            <a:fillRef idx="0">
              <a:schemeClr val="accent1"/>
            </a:fillRef>
            <a:effectRef idx="0">
              <a:schemeClr val="accent1"/>
            </a:effectRef>
            <a:fontRef idx="minor">
              <a:schemeClr val="tx1"/>
            </a:fontRef>
          </p:style>
        </p:cxnSp>
        <p:sp>
          <p:nvSpPr>
            <p:cNvPr id="37" name="文本框 36"/>
            <p:cNvSpPr txBox="1"/>
            <p:nvPr>
              <p:custDataLst>
                <p:tags r:id="rId15"/>
              </p:custDataLst>
            </p:nvPr>
          </p:nvSpPr>
          <p:spPr>
            <a:xfrm>
              <a:off x="11477" y="3711"/>
              <a:ext cx="2628" cy="1176"/>
            </a:xfrm>
            <a:prstGeom prst="rect">
              <a:avLst/>
            </a:prstGeom>
            <a:noFill/>
          </p:spPr>
          <p:txBody>
            <a:bodyPr wrap="square" lIns="0" tIns="0" rIns="0" bIns="0" rtlCol="0" anchor="t" anchorCtr="0">
              <a:noAutofit/>
            </a:bodyPr>
            <a:p>
              <a:pPr>
                <a:lnSpc>
                  <a:spcPct val="150000"/>
                </a:lnSpc>
              </a:pPr>
              <a:r>
                <a:rPr lang="en-US" sz="1050" dirty="0">
                  <a:latin typeface="微软雅黑" panose="020B0503020204020204" pitchFamily="34" charset="-122"/>
                  <a:ea typeface="微软雅黑" panose="020B0503020204020204" pitchFamily="34" charset="-122"/>
                  <a:cs typeface="微软雅黑" panose="020B0503020204020204" pitchFamily="34" charset="-120"/>
                  <a:sym typeface="+mn-ea"/>
                </a:rPr>
                <a:t>数据支持从代码提交到讨论参与的全方位分析，洞察贡献者行为模式。</a:t>
              </a:r>
              <a:endParaRPr lang="en-US" sz="1050" dirty="0">
                <a:latin typeface="微软雅黑" panose="020B0503020204020204" pitchFamily="34" charset="-122"/>
                <a:ea typeface="微软雅黑" panose="020B0503020204020204" pitchFamily="34" charset="-122"/>
                <a:cs typeface="微软雅黑" panose="020B0503020204020204" pitchFamily="34" charset="-120"/>
              </a:endParaRPr>
            </a:p>
            <a:p>
              <a:pPr>
                <a:lnSpc>
                  <a:spcPct val="150000"/>
                </a:lnSpc>
              </a:pPr>
              <a:endParaRPr lang="zh-CN" altLang="en-US" sz="1050" dirty="0">
                <a:solidFill>
                  <a:schemeClr val="tx1">
                    <a:lumMod val="85000"/>
                    <a:lumOff val="15000"/>
                  </a:schemeClr>
                </a:solidFill>
              </a:endParaRPr>
            </a:p>
          </p:txBody>
        </p:sp>
      </p:grpSp>
      <p:grpSp>
        <p:nvGrpSpPr>
          <p:cNvPr id="46" name="组合 45"/>
          <p:cNvGrpSpPr/>
          <p:nvPr/>
        </p:nvGrpSpPr>
        <p:grpSpPr>
          <a:xfrm>
            <a:off x="2690495" y="2356485"/>
            <a:ext cx="1929765" cy="2308860"/>
            <a:chOff x="3933" y="4014"/>
            <a:chExt cx="3039" cy="3636"/>
          </a:xfrm>
        </p:grpSpPr>
        <p:grpSp>
          <p:nvGrpSpPr>
            <p:cNvPr id="6" name="组合 5"/>
            <p:cNvGrpSpPr/>
            <p:nvPr>
              <p:custDataLst>
                <p:tags r:id="rId16"/>
              </p:custDataLst>
            </p:nvPr>
          </p:nvGrpSpPr>
          <p:grpSpPr>
            <a:xfrm>
              <a:off x="4010" y="4014"/>
              <a:ext cx="2962" cy="2173"/>
              <a:chOff x="1796" y="5453"/>
              <a:chExt cx="2962" cy="2173"/>
            </a:xfrm>
          </p:grpSpPr>
          <p:pic>
            <p:nvPicPr>
              <p:cNvPr id="13" name="Image 4" descr="preencoded.png"/>
              <p:cNvPicPr>
                <a:picLocks noChangeAspect="1"/>
              </p:cNvPicPr>
              <p:nvPr>
                <p:custDataLst>
                  <p:tags r:id="rId17"/>
                </p:custDataLst>
              </p:nvPr>
            </p:nvPicPr>
            <p:blipFill>
              <a:blip r:embed="rId18"/>
              <a:srcRect/>
              <a:stretch>
                <a:fillRect/>
              </a:stretch>
            </p:blipFill>
            <p:spPr>
              <a:xfrm>
                <a:off x="2009" y="5453"/>
                <a:ext cx="750" cy="750"/>
              </a:xfrm>
              <a:prstGeom prst="rect">
                <a:avLst/>
              </a:prstGeom>
            </p:spPr>
          </p:pic>
          <p:sp>
            <p:nvSpPr>
              <p:cNvPr id="14" name="Text 7"/>
              <p:cNvSpPr/>
              <p:nvPr>
                <p:custDataLst>
                  <p:tags r:id="rId19"/>
                </p:custDataLst>
              </p:nvPr>
            </p:nvSpPr>
            <p:spPr>
              <a:xfrm>
                <a:off x="1796" y="6529"/>
                <a:ext cx="2962" cy="33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实时更新特性</a:t>
                </a:r>
                <a:endParaRPr lang="en-US" sz="1200" dirty="0"/>
              </a:p>
            </p:txBody>
          </p:sp>
          <p:sp>
            <p:nvSpPr>
              <p:cNvPr id="15" name="Text 8"/>
              <p:cNvSpPr/>
              <p:nvPr>
                <p:custDataLst>
                  <p:tags r:id="rId20"/>
                </p:custDataLst>
              </p:nvPr>
            </p:nvSpPr>
            <p:spPr>
              <a:xfrm>
                <a:off x="1796" y="6966"/>
                <a:ext cx="2962" cy="660"/>
              </a:xfrm>
              <a:prstGeom prst="rect">
                <a:avLst/>
              </a:prstGeom>
              <a:noFill/>
            </p:spPr>
            <p:txBody>
              <a:bodyPr vert="horz" wrap="square" lIns="0" tIns="0" rIns="0" bIns="0" rtlCol="0" anchor="ctr"/>
              <a:lstStyle/>
              <a:p>
                <a:pPr marL="0" indent="0" algn="l">
                  <a:lnSpc>
                    <a:spcPts val="1650"/>
                  </a:lnSpc>
                  <a:buNone/>
                </a:pPr>
                <a:r>
                  <a:rPr lang="en-US" sz="1050" dirty="0">
                    <a:latin typeface="微软雅黑" panose="020B0503020204020204" pitchFamily="34" charset="-122"/>
                    <a:ea typeface="微软雅黑" panose="020B0503020204020204" pitchFamily="34" charset="-122"/>
                    <a:cs typeface="微软雅黑" panose="020B0503020204020204" pitchFamily="34" charset="-120"/>
                  </a:rPr>
                  <a:t>平台数据持续更新，确保分析结果紧跟开源社区最新动态。</a:t>
                </a:r>
                <a:endParaRPr lang="en-US" sz="1050" dirty="0"/>
              </a:p>
            </p:txBody>
          </p:sp>
        </p:grpSp>
        <p:cxnSp>
          <p:nvCxnSpPr>
            <p:cNvPr id="43" name="直接连接符 42"/>
            <p:cNvCxnSpPr/>
            <p:nvPr>
              <p:custDataLst>
                <p:tags r:id="rId21"/>
              </p:custDataLst>
            </p:nvPr>
          </p:nvCxnSpPr>
          <p:spPr>
            <a:xfrm flipV="1">
              <a:off x="3933" y="4282"/>
              <a:ext cx="0" cy="3368"/>
            </a:xfrm>
            <a:prstGeom prst="line">
              <a:avLst/>
            </a:prstGeom>
            <a:ln w="12700">
              <a:gradFill>
                <a:gsLst>
                  <a:gs pos="68000">
                    <a:schemeClr val="accent1">
                      <a:alpha val="50000"/>
                    </a:schemeClr>
                  </a:gs>
                  <a:gs pos="16000">
                    <a:schemeClr val="accent1">
                      <a:alpha val="0"/>
                    </a:schemeClr>
                  </a:gs>
                  <a:gs pos="100000">
                    <a:schemeClr val="accent1">
                      <a:alpha val="100000"/>
                    </a:schemeClr>
                  </a:gs>
                </a:gsLst>
                <a:lin ang="5400000" scaled="1"/>
              </a:gradFill>
              <a:tailEnd type="oval"/>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67030" y="2614930"/>
            <a:ext cx="1913255" cy="2296795"/>
            <a:chOff x="257" y="4282"/>
            <a:chExt cx="3013" cy="3617"/>
          </a:xfrm>
        </p:grpSpPr>
        <p:grpSp>
          <p:nvGrpSpPr>
            <p:cNvPr id="19" name="组合 18"/>
            <p:cNvGrpSpPr/>
            <p:nvPr>
              <p:custDataLst>
                <p:tags r:id="rId22"/>
              </p:custDataLst>
            </p:nvPr>
          </p:nvGrpSpPr>
          <p:grpSpPr>
            <a:xfrm rot="0">
              <a:off x="308" y="4282"/>
              <a:ext cx="2962" cy="2619"/>
              <a:chOff x="900" y="1500"/>
              <a:chExt cx="2962" cy="2619"/>
            </a:xfrm>
          </p:grpSpPr>
          <p:pic>
            <p:nvPicPr>
              <p:cNvPr id="7" name="Image 2" descr="preencoded.png"/>
              <p:cNvPicPr>
                <a:picLocks noChangeAspect="1"/>
              </p:cNvPicPr>
              <p:nvPr>
                <p:custDataLst>
                  <p:tags r:id="rId23"/>
                </p:custDataLst>
              </p:nvPr>
            </p:nvPicPr>
            <p:blipFill>
              <a:blip r:embed="rId24"/>
              <a:srcRect/>
              <a:stretch>
                <a:fillRect/>
              </a:stretch>
            </p:blipFill>
            <p:spPr>
              <a:xfrm>
                <a:off x="1256" y="1500"/>
                <a:ext cx="750" cy="750"/>
              </a:xfrm>
              <a:prstGeom prst="rect">
                <a:avLst/>
              </a:prstGeom>
            </p:spPr>
          </p:pic>
          <p:sp>
            <p:nvSpPr>
              <p:cNvPr id="8" name="Text 3"/>
              <p:cNvSpPr/>
              <p:nvPr>
                <p:custDataLst>
                  <p:tags r:id="rId25"/>
                </p:custDataLst>
              </p:nvPr>
            </p:nvSpPr>
            <p:spPr>
              <a:xfrm>
                <a:off x="900" y="2524"/>
                <a:ext cx="2962" cy="33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详尽历史行为数据</a:t>
                </a:r>
                <a:endParaRPr lang="en-US" sz="1200" dirty="0"/>
              </a:p>
            </p:txBody>
          </p:sp>
          <p:sp>
            <p:nvSpPr>
              <p:cNvPr id="9" name="Text 4"/>
              <p:cNvSpPr/>
              <p:nvPr>
                <p:custDataLst>
                  <p:tags r:id="rId26"/>
                </p:custDataLst>
              </p:nvPr>
            </p:nvSpPr>
            <p:spPr>
              <a:xfrm>
                <a:off x="900" y="3129"/>
                <a:ext cx="2962" cy="990"/>
              </a:xfrm>
              <a:prstGeom prst="rect">
                <a:avLst/>
              </a:prstGeom>
              <a:noFill/>
            </p:spPr>
            <p:txBody>
              <a:bodyPr vert="horz" wrap="square" lIns="0" tIns="0" rIns="0" bIns="0" rtlCol="0" anchor="ctr"/>
              <a:lstStyle/>
              <a:p>
                <a:pPr marL="0" indent="0" algn="l">
                  <a:lnSpc>
                    <a:spcPts val="1650"/>
                  </a:lnSpc>
                  <a:buNone/>
                </a:pPr>
                <a:r>
                  <a:rPr 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0"/>
                  </a:rPr>
                  <a:t>OpenDigger提供全面记录，涵盖开源项目贡献者的各种互动与贡献细节。</a:t>
                </a:r>
                <a:endParaRPr 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0"/>
                </a:endParaRPr>
              </a:p>
            </p:txBody>
          </p:sp>
        </p:grpSp>
        <p:cxnSp>
          <p:nvCxnSpPr>
            <p:cNvPr id="44" name="直接连接符 43"/>
            <p:cNvCxnSpPr/>
            <p:nvPr>
              <p:custDataLst>
                <p:tags r:id="rId27"/>
              </p:custDataLst>
            </p:nvPr>
          </p:nvCxnSpPr>
          <p:spPr>
            <a:xfrm flipV="1">
              <a:off x="257" y="4531"/>
              <a:ext cx="0" cy="3368"/>
            </a:xfrm>
            <a:prstGeom prst="line">
              <a:avLst/>
            </a:prstGeom>
            <a:ln w="12700">
              <a:gradFill>
                <a:gsLst>
                  <a:gs pos="68000">
                    <a:schemeClr val="accent1">
                      <a:alpha val="50000"/>
                    </a:schemeClr>
                  </a:gs>
                  <a:gs pos="16000">
                    <a:schemeClr val="accent1">
                      <a:alpha val="0"/>
                    </a:schemeClr>
                  </a:gs>
                  <a:gs pos="100000">
                    <a:schemeClr val="accent1">
                      <a:alpha val="100000"/>
                    </a:schemeClr>
                  </a:gs>
                </a:gsLst>
                <a:lin ang="5400000" scaled="1"/>
              </a:gradFil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2"/>
            <p:custDataLst>
              <p:tags r:id="rId1"/>
            </p:custDataLst>
          </p:nvPr>
        </p:nvSpPr>
        <p:spPr>
          <a:xfrm>
            <a:off x="1371600" y="2253139"/>
            <a:ext cx="1986915" cy="906304"/>
          </a:xfrm>
        </p:spPr>
        <p:txBody>
          <a:bodyPr>
            <a:normAutofit/>
          </a:bodyPr>
          <a:lstStyle/>
          <a:p>
            <a:r>
              <a:rPr lang="zh-CN" altLang="en-US" dirty="0"/>
              <a:t>0</a:t>
            </a:r>
            <a:r>
              <a:rPr dirty="0"/>
              <a:t>4</a:t>
            </a:r>
            <a:endParaRPr dirty="0"/>
          </a:p>
        </p:txBody>
      </p:sp>
      <p:sp>
        <p:nvSpPr>
          <p:cNvPr id="8" name="标题 7"/>
          <p:cNvSpPr>
            <a:spLocks noGrp="1"/>
          </p:cNvSpPr>
          <p:nvPr>
            <p:ph type="title" idx="1"/>
            <p:custDataLst>
              <p:tags r:id="rId2"/>
            </p:custDataLst>
          </p:nvPr>
        </p:nvSpPr>
        <p:spPr>
          <a:xfrm>
            <a:off x="4622165" y="2115820"/>
            <a:ext cx="4355465" cy="638175"/>
          </a:xfrm>
        </p:spPr>
        <p:txBody>
          <a:bodyPr/>
          <a:lstStyle/>
          <a:p>
            <a:r>
              <a:rPr lang="zh-CN" altLang="en-US" sz="3200"/>
              <a:t>应用场景及价值体现</a:t>
            </a:r>
            <a:endParaRPr lang="zh-CN" altLang="en-US" sz="3200"/>
          </a:p>
        </p:txBody>
      </p:sp>
      <p:sp>
        <p:nvSpPr>
          <p:cNvPr id="3" name="圆角矩形 2"/>
          <p:cNvSpPr/>
          <p:nvPr/>
        </p:nvSpPr>
        <p:spPr>
          <a:xfrm>
            <a:off x="6626860" y="-124460"/>
            <a:ext cx="2586355" cy="849630"/>
          </a:xfrm>
          <a:prstGeom prst="roundRect">
            <a:avLst/>
          </a:prstGeom>
          <a:solidFill>
            <a:srgbClr val="8FAADC"/>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5041265" y="2852420"/>
            <a:ext cx="3698240" cy="169545"/>
          </a:xfrm>
          <a:prstGeom prst="rect">
            <a:avLst/>
          </a:prstGeom>
          <a:gradFill>
            <a:gsLst>
              <a:gs pos="95000">
                <a:srgbClr val="FFFFFF"/>
              </a:gs>
              <a:gs pos="4000">
                <a:srgbClr val="FFFFFF"/>
              </a:gs>
              <a:gs pos="44000">
                <a:schemeClr val="accent1">
                  <a:lumMod val="60000"/>
                  <a:lumOff val="40000"/>
                </a:schemeClr>
              </a:gs>
              <a:gs pos="65000">
                <a:srgbClr val="8FAADC"/>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Image 0" descr="preencoded.png"/>
          <p:cNvPicPr>
            <a:picLocks noChangeAspect="1"/>
          </p:cNvPicPr>
          <p:nvPr/>
        </p:nvPicPr>
        <p:blipFill>
          <a:blip r:embed="rId1"/>
          <a:srcRect/>
          <a:stretch>
            <a:fillRect/>
          </a:stretch>
        </p:blipFill>
        <p:spPr>
          <a:xfrm>
            <a:off x="-542925" y="0"/>
            <a:ext cx="9900920" cy="5143500"/>
          </a:xfrm>
          <a:prstGeom prst="rect">
            <a:avLst/>
          </a:prstGeom>
        </p:spPr>
      </p:pic>
      <p:grpSp>
        <p:nvGrpSpPr>
          <p:cNvPr id="10" name="组合 9"/>
          <p:cNvGrpSpPr/>
          <p:nvPr>
            <p:custDataLst>
              <p:tags r:id="rId2"/>
            </p:custDataLst>
          </p:nvPr>
        </p:nvGrpSpPr>
        <p:grpSpPr>
          <a:xfrm>
            <a:off x="3271203" y="886222"/>
            <a:ext cx="2556840" cy="3942318"/>
            <a:chOff x="3546" y="1838"/>
            <a:chExt cx="4026" cy="6208"/>
          </a:xfrm>
        </p:grpSpPr>
        <p:sp>
          <p:nvSpPr>
            <p:cNvPr id="6" name="矩形 5"/>
            <p:cNvSpPr/>
            <p:nvPr>
              <p:custDataLst>
                <p:tags r:id="rId3"/>
              </p:custDataLst>
            </p:nvPr>
          </p:nvSpPr>
          <p:spPr>
            <a:xfrm>
              <a:off x="3779" y="5506"/>
              <a:ext cx="3793" cy="2540"/>
            </a:xfrm>
            <a:prstGeom prst="rect">
              <a:avLst/>
            </a:prstGeom>
            <a:noFill/>
          </p:spPr>
          <p:txBody>
            <a:bodyPr wrap="square" lIns="0" tIns="0" rIns="0" bIns="0" rtlCol="0" anchor="t" anchorCtr="0">
              <a:noAutofit/>
            </a:bodyPr>
            <a:p>
              <a:pPr algn="l">
                <a:lnSpc>
                  <a:spcPct val="130000"/>
                </a:lnSpc>
                <a:buClrTx/>
                <a:buSzTx/>
                <a:buFontTx/>
              </a:pPr>
              <a:r>
                <a:rPr lang="zh-CN" altLang="en-US" sz="2000">
                  <a:solidFill>
                    <a:schemeClr val="tx1">
                      <a:lumMod val="85000"/>
                      <a:lumOff val="15000"/>
                    </a:schemeClr>
                  </a:solidFill>
                  <a:latin typeface="宋体" panose="02010600030101010101" pitchFamily="2" charset="-122"/>
                  <a:ea typeface="宋体" panose="02010600030101010101" pitchFamily="2" charset="-122"/>
                  <a:cs typeface="+mn-ea"/>
                </a:rPr>
                <a:t>为开源社区提供一套激励工具，以提高社区成员的</a:t>
              </a:r>
              <a:r>
                <a:rPr lang="zh-CN" altLang="en-US" sz="2000" b="1">
                  <a:solidFill>
                    <a:schemeClr val="tx1">
                      <a:lumMod val="85000"/>
                      <a:lumOff val="15000"/>
                    </a:schemeClr>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mn-ea"/>
                </a:rPr>
                <a:t>参与度和贡献度</a:t>
              </a:r>
              <a:r>
                <a:rPr lang="zh-CN" altLang="en-US" sz="2000">
                  <a:solidFill>
                    <a:schemeClr val="tx1">
                      <a:lumMod val="85000"/>
                      <a:lumOff val="15000"/>
                    </a:schemeClr>
                  </a:solidFill>
                  <a:latin typeface="宋体" panose="02010600030101010101" pitchFamily="2" charset="-122"/>
                  <a:ea typeface="宋体" panose="02010600030101010101" pitchFamily="2" charset="-122"/>
                  <a:cs typeface="+mn-ea"/>
                </a:rPr>
                <a:t>。</a:t>
              </a:r>
              <a:endParaRPr lang="zh-CN" altLang="en-US" sz="2000">
                <a:solidFill>
                  <a:schemeClr val="tx1">
                    <a:lumMod val="85000"/>
                    <a:lumOff val="15000"/>
                  </a:schemeClr>
                </a:solidFill>
                <a:latin typeface="宋体" panose="02010600030101010101" pitchFamily="2" charset="-122"/>
                <a:ea typeface="宋体" panose="02010600030101010101" pitchFamily="2" charset="-122"/>
                <a:cs typeface="+mn-ea"/>
              </a:endParaRPr>
            </a:p>
          </p:txBody>
        </p:sp>
        <p:sp>
          <p:nvSpPr>
            <p:cNvPr id="11" name="椭圆 10"/>
            <p:cNvSpPr/>
            <p:nvPr>
              <p:custDataLst>
                <p:tags r:id="rId4"/>
              </p:custDataLst>
            </p:nvPr>
          </p:nvSpPr>
          <p:spPr>
            <a:xfrm>
              <a:off x="3938" y="2225"/>
              <a:ext cx="2883" cy="2883"/>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p>
          </p:txBody>
        </p:sp>
        <p:sp>
          <p:nvSpPr>
            <p:cNvPr id="39" name="椭圆 38"/>
            <p:cNvSpPr/>
            <p:nvPr>
              <p:custDataLst>
                <p:tags r:id="rId5"/>
              </p:custDataLst>
            </p:nvPr>
          </p:nvSpPr>
          <p:spPr>
            <a:xfrm>
              <a:off x="4086" y="2374"/>
              <a:ext cx="2586" cy="2586"/>
            </a:xfrm>
            <a:prstGeom prst="ellipse">
              <a:avLst/>
            </a:prstGeom>
            <a:solidFill>
              <a:schemeClr val="accent1"/>
            </a:solidFill>
            <a:ln>
              <a:noFill/>
            </a:ln>
            <a:effectLst>
              <a:innerShdw blurRad="152400">
                <a:schemeClr val="accent1">
                  <a:lumMod val="20000"/>
                  <a:lumOff val="8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tIns="288290" bIns="0" numCol="1" spcCol="0" rtlCol="0" fromWordArt="0" anchor="t" anchorCtr="0" forceAA="0" compatLnSpc="1">
              <a:normAutofit/>
            </a:bodyPr>
            <a:p>
              <a:pPr lvl="0" algn="ctr">
                <a:buClrTx/>
                <a:buSzTx/>
                <a:buFontTx/>
              </a:pPr>
              <a:endParaRPr lang="zh-CN" altLang="en-US" sz="1600" b="1">
                <a:solidFill>
                  <a:srgbClr val="FFFFFF"/>
                </a:solidFill>
                <a:latin typeface="+mj-ea"/>
                <a:ea typeface="+mj-ea"/>
                <a:cs typeface="+mj-ea"/>
                <a:sym typeface="+mn-ea"/>
              </a:endParaRPr>
            </a:p>
          </p:txBody>
        </p:sp>
        <p:sp>
          <p:nvSpPr>
            <p:cNvPr id="40" name="椭圆 39"/>
            <p:cNvSpPr/>
            <p:nvPr>
              <p:custDataLst>
                <p:tags r:id="rId6"/>
              </p:custDataLst>
            </p:nvPr>
          </p:nvSpPr>
          <p:spPr>
            <a:xfrm>
              <a:off x="4221" y="2508"/>
              <a:ext cx="2317" cy="2317"/>
            </a:xfrm>
            <a:prstGeom prst="ellipse">
              <a:avLst/>
            </a:prstGeom>
            <a:noFill/>
            <a:ln w="12700">
              <a:gradFill>
                <a:gsLst>
                  <a:gs pos="0">
                    <a:srgbClr val="FFFFFF">
                      <a:alpha val="45000"/>
                    </a:srgbClr>
                  </a:gs>
                  <a:gs pos="100000">
                    <a:srgbClr val="FFFFFF">
                      <a:alpha val="45000"/>
                    </a:srgbClr>
                  </a:gs>
                  <a:gs pos="75000">
                    <a:srgbClr val="FFFFFF">
                      <a:alpha val="0"/>
                    </a:srgbClr>
                  </a:gs>
                  <a:gs pos="25000">
                    <a:srgbClr val="FFFFFF">
                      <a:alpha val="0"/>
                    </a:srgbClr>
                  </a:gs>
                </a:gsLst>
                <a:lin ang="5400000" scaled="1"/>
              </a:gradFill>
            </a:ln>
            <a:effectLst>
              <a:outerShdw dist="127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p>
              <a:pPr lvl="0" algn="ctr">
                <a:buClrTx/>
                <a:buSzTx/>
                <a:buFontTx/>
              </a:pP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1" name="弧形 40"/>
            <p:cNvSpPr/>
            <p:nvPr>
              <p:custDataLst>
                <p:tags r:id="rId7"/>
              </p:custDataLst>
            </p:nvPr>
          </p:nvSpPr>
          <p:spPr>
            <a:xfrm flipV="1">
              <a:off x="3546" y="1838"/>
              <a:ext cx="3666" cy="3666"/>
            </a:xfrm>
            <a:prstGeom prst="arc">
              <a:avLst>
                <a:gd name="adj1" fmla="val 1352946"/>
                <a:gd name="adj2" fmla="val 10848491"/>
              </a:avLst>
            </a:prstGeom>
            <a:ln w="44450" cap="rnd">
              <a:solidFill>
                <a:schemeClr val="accent1">
                  <a:alpha val="50000"/>
                </a:schemeClr>
              </a:solidFill>
              <a:headEnd type="triangle"/>
            </a:ln>
            <a:effectLst/>
          </p:spPr>
          <p:style>
            <a:lnRef idx="1">
              <a:schemeClr val="accent1"/>
            </a:lnRef>
            <a:fillRef idx="0">
              <a:schemeClr val="accent1"/>
            </a:fillRef>
            <a:effectRef idx="0">
              <a:schemeClr val="accent1"/>
            </a:effectRef>
            <a:fontRef idx="minor">
              <a:schemeClr val="tx1"/>
            </a:fontRef>
          </p:style>
          <p:txBody>
            <a:bodyPr rtlCol="0" anchor="ctr">
              <a:normAutofit/>
            </a:bodyPr>
            <a:p>
              <a:pPr algn="ctr"/>
              <a:endParaRPr lang="zh-CN" altLang="en-US"/>
            </a:p>
          </p:txBody>
        </p:sp>
        <p:sp>
          <p:nvSpPr>
            <p:cNvPr id="12" name="矩形 11"/>
            <p:cNvSpPr/>
            <p:nvPr>
              <p:custDataLst>
                <p:tags r:id="rId8"/>
              </p:custDataLst>
            </p:nvPr>
          </p:nvSpPr>
          <p:spPr>
            <a:xfrm>
              <a:off x="4295" y="3562"/>
              <a:ext cx="2168" cy="812"/>
            </a:xfrm>
            <a:prstGeom prst="rect">
              <a:avLst/>
            </a:prstGeom>
            <a:noFill/>
          </p:spPr>
          <p:txBody>
            <a:bodyPr wrap="square" lIns="36195" tIns="36195" rIns="36195" bIns="36195" rtlCol="0" anchor="t" anchorCtr="0">
              <a:noAutofit/>
            </a:bodyPr>
            <a:p>
              <a:pPr algn="ctr">
                <a:spcBef>
                  <a:spcPct val="0"/>
                </a:spcBef>
                <a:spcAft>
                  <a:spcPct val="0"/>
                </a:spcAft>
              </a:pPr>
              <a:r>
                <a:rPr lang="zh-CN" altLang="en-US" sz="1600" b="1" dirty="0">
                  <a:solidFill>
                    <a:srgbClr val="FFFFFF"/>
                  </a:solidFill>
                  <a:latin typeface="+mn-ea"/>
                  <a:cs typeface="+mn-ea"/>
                </a:rPr>
                <a:t>开源社区激励工具</a:t>
              </a:r>
              <a:endParaRPr lang="zh-CN" altLang="en-US" sz="1600" b="1" dirty="0">
                <a:solidFill>
                  <a:srgbClr val="FFFFFF"/>
                </a:solidFill>
                <a:latin typeface="+mn-ea"/>
                <a:cs typeface="+mn-ea"/>
              </a:endParaRPr>
            </a:p>
          </p:txBody>
        </p:sp>
        <p:pic>
          <p:nvPicPr>
            <p:cNvPr id="17" name="图片 15" descr="343439383331313b343532303033313bd3a6d3c3c9ccb3c7"/>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5148" y="3005"/>
              <a:ext cx="454" cy="454"/>
            </a:xfrm>
            <a:prstGeom prst="rect">
              <a:avLst/>
            </a:prstGeom>
          </p:spPr>
        </p:pic>
      </p:grpSp>
      <p:grpSp>
        <p:nvGrpSpPr>
          <p:cNvPr id="5" name="组合 4"/>
          <p:cNvGrpSpPr/>
          <p:nvPr>
            <p:custDataLst>
              <p:tags r:id="rId12"/>
            </p:custDataLst>
          </p:nvPr>
        </p:nvGrpSpPr>
        <p:grpSpPr>
          <a:xfrm>
            <a:off x="5991543" y="886222"/>
            <a:ext cx="2727034" cy="4131548"/>
            <a:chOff x="7171" y="1838"/>
            <a:chExt cx="4294" cy="6506"/>
          </a:xfrm>
        </p:grpSpPr>
        <p:sp>
          <p:nvSpPr>
            <p:cNvPr id="4" name="矩形 3"/>
            <p:cNvSpPr/>
            <p:nvPr>
              <p:custDataLst>
                <p:tags r:id="rId13"/>
              </p:custDataLst>
            </p:nvPr>
          </p:nvSpPr>
          <p:spPr>
            <a:xfrm>
              <a:off x="7340" y="5804"/>
              <a:ext cx="4125" cy="2540"/>
            </a:xfrm>
            <a:prstGeom prst="rect">
              <a:avLst/>
            </a:prstGeom>
            <a:noFill/>
          </p:spPr>
          <p:txBody>
            <a:bodyPr wrap="square" lIns="0" tIns="0" rIns="0" bIns="0" rtlCol="0" anchor="t" anchorCtr="0">
              <a:noAutofit/>
            </a:bodyPr>
            <a:p>
              <a:pPr algn="l">
                <a:lnSpc>
                  <a:spcPct val="130000"/>
                </a:lnSpc>
                <a:buClrTx/>
                <a:buSzTx/>
                <a:buFontTx/>
              </a:pPr>
              <a:r>
                <a:rPr lang="zh-CN" altLang="en-US" sz="2000">
                  <a:solidFill>
                    <a:schemeClr val="tx1">
                      <a:lumMod val="85000"/>
                      <a:lumOff val="15000"/>
                    </a:schemeClr>
                  </a:solidFill>
                  <a:latin typeface="宋体" panose="02010600030101010101" pitchFamily="2" charset="-122"/>
                  <a:ea typeface="宋体" panose="02010600030101010101" pitchFamily="2" charset="-122"/>
                  <a:cs typeface="+mn-ea"/>
                </a:rPr>
                <a:t>为企业提供实时的开源项目和社区治理</a:t>
              </a:r>
              <a:r>
                <a:rPr lang="zh-CN" altLang="en-US" sz="2000" b="1">
                  <a:solidFill>
                    <a:schemeClr val="tx1">
                      <a:lumMod val="85000"/>
                      <a:lumOff val="15000"/>
                    </a:schemeClr>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mn-ea"/>
                </a:rPr>
                <a:t>信息展示</a:t>
              </a:r>
              <a:r>
                <a:rPr lang="zh-CN" altLang="en-US" sz="2000">
                  <a:solidFill>
                    <a:schemeClr val="tx1">
                      <a:lumMod val="85000"/>
                      <a:lumOff val="15000"/>
                    </a:schemeClr>
                  </a:solidFill>
                  <a:latin typeface="宋体" panose="02010600030101010101" pitchFamily="2" charset="-122"/>
                  <a:ea typeface="宋体" panose="02010600030101010101" pitchFamily="2" charset="-122"/>
                  <a:cs typeface="+mn-ea"/>
                </a:rPr>
                <a:t>，帮助企业更好地</a:t>
              </a:r>
              <a:r>
                <a:rPr lang="zh-CN" altLang="en-US" sz="2000" b="1">
                  <a:solidFill>
                    <a:schemeClr val="tx1">
                      <a:lumMod val="85000"/>
                      <a:lumOff val="15000"/>
                    </a:schemeClr>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mn-ea"/>
                </a:rPr>
                <a:t>管理和利用开源资源。</a:t>
              </a:r>
              <a:endParaRPr lang="zh-CN" altLang="en-US" sz="2000" b="1">
                <a:solidFill>
                  <a:schemeClr val="tx1">
                    <a:lumMod val="85000"/>
                    <a:lumOff val="15000"/>
                  </a:schemeClr>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mn-ea"/>
              </a:endParaRPr>
            </a:p>
          </p:txBody>
        </p:sp>
        <p:sp>
          <p:nvSpPr>
            <p:cNvPr id="43" name="椭圆 42"/>
            <p:cNvSpPr/>
            <p:nvPr>
              <p:custDataLst>
                <p:tags r:id="rId14"/>
              </p:custDataLst>
            </p:nvPr>
          </p:nvSpPr>
          <p:spPr>
            <a:xfrm>
              <a:off x="7563" y="2225"/>
              <a:ext cx="2883" cy="2883"/>
            </a:xfrm>
            <a:prstGeom prst="ellipse">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p>
          </p:txBody>
        </p:sp>
        <p:sp>
          <p:nvSpPr>
            <p:cNvPr id="44" name="椭圆 43"/>
            <p:cNvSpPr/>
            <p:nvPr>
              <p:custDataLst>
                <p:tags r:id="rId15"/>
              </p:custDataLst>
            </p:nvPr>
          </p:nvSpPr>
          <p:spPr>
            <a:xfrm>
              <a:off x="7711" y="2374"/>
              <a:ext cx="2586" cy="2586"/>
            </a:xfrm>
            <a:prstGeom prst="ellipse">
              <a:avLst/>
            </a:prstGeom>
            <a:solidFill>
              <a:schemeClr val="accent2"/>
            </a:solidFill>
            <a:ln>
              <a:noFill/>
            </a:ln>
            <a:effectLst>
              <a:innerShdw blurRad="152400">
                <a:schemeClr val="accent2">
                  <a:lumMod val="20000"/>
                  <a:lumOff val="8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tIns="288290" bIns="0" numCol="1" spcCol="0" rtlCol="0" fromWordArt="0" anchor="t" anchorCtr="0" forceAA="0" compatLnSpc="1">
              <a:normAutofit/>
            </a:bodyPr>
            <a:p>
              <a:pPr lvl="0" algn="ctr">
                <a:buClrTx/>
                <a:buSzTx/>
                <a:buFontTx/>
              </a:pPr>
              <a:endParaRPr lang="zh-CN" altLang="en-US" sz="1600" b="1">
                <a:solidFill>
                  <a:srgbClr val="FFFFFF"/>
                </a:solidFill>
                <a:latin typeface="+mj-ea"/>
                <a:ea typeface="+mj-ea"/>
                <a:cs typeface="+mj-ea"/>
                <a:sym typeface="+mn-ea"/>
              </a:endParaRPr>
            </a:p>
          </p:txBody>
        </p:sp>
        <p:sp>
          <p:nvSpPr>
            <p:cNvPr id="45" name="椭圆 44"/>
            <p:cNvSpPr/>
            <p:nvPr>
              <p:custDataLst>
                <p:tags r:id="rId16"/>
              </p:custDataLst>
            </p:nvPr>
          </p:nvSpPr>
          <p:spPr>
            <a:xfrm>
              <a:off x="7846" y="2508"/>
              <a:ext cx="2317" cy="2317"/>
            </a:xfrm>
            <a:prstGeom prst="ellipse">
              <a:avLst/>
            </a:prstGeom>
            <a:noFill/>
            <a:ln w="12700">
              <a:gradFill>
                <a:gsLst>
                  <a:gs pos="0">
                    <a:srgbClr val="FFFFFF">
                      <a:alpha val="45000"/>
                    </a:srgbClr>
                  </a:gs>
                  <a:gs pos="100000">
                    <a:srgbClr val="FFFFFF">
                      <a:alpha val="45000"/>
                    </a:srgbClr>
                  </a:gs>
                  <a:gs pos="75000">
                    <a:srgbClr val="FFFFFF">
                      <a:alpha val="0"/>
                    </a:srgbClr>
                  </a:gs>
                  <a:gs pos="25000">
                    <a:srgbClr val="FFFFFF">
                      <a:alpha val="0"/>
                    </a:srgbClr>
                  </a:gs>
                </a:gsLst>
                <a:lin ang="5400000" scaled="1"/>
              </a:gradFill>
            </a:ln>
            <a:effectLst>
              <a:outerShdw dist="12700" dir="5400000" algn="t"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p>
              <a:pPr lvl="0" algn="ctr">
                <a:buClrTx/>
                <a:buSzTx/>
                <a:buFontTx/>
              </a:pP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6" name="弧形 45"/>
            <p:cNvSpPr/>
            <p:nvPr>
              <p:custDataLst>
                <p:tags r:id="rId17"/>
              </p:custDataLst>
            </p:nvPr>
          </p:nvSpPr>
          <p:spPr>
            <a:xfrm flipV="1">
              <a:off x="7171" y="1838"/>
              <a:ext cx="3666" cy="3666"/>
            </a:xfrm>
            <a:prstGeom prst="arc">
              <a:avLst>
                <a:gd name="adj1" fmla="val 10822527"/>
                <a:gd name="adj2" fmla="val 20157622"/>
              </a:avLst>
            </a:prstGeom>
            <a:ln w="44450" cap="rnd">
              <a:solidFill>
                <a:schemeClr val="accent2">
                  <a:alpha val="50000"/>
                </a:schemeClr>
              </a:solidFill>
              <a:headEnd type="none"/>
              <a:tailEnd type="triangle"/>
            </a:ln>
            <a:effectLst/>
          </p:spPr>
          <p:style>
            <a:lnRef idx="1">
              <a:schemeClr val="accent1"/>
            </a:lnRef>
            <a:fillRef idx="0">
              <a:schemeClr val="accent1"/>
            </a:fillRef>
            <a:effectRef idx="0">
              <a:schemeClr val="accent1"/>
            </a:effectRef>
            <a:fontRef idx="minor">
              <a:schemeClr val="tx1"/>
            </a:fontRef>
          </p:style>
          <p:txBody>
            <a:bodyPr rtlCol="0" anchor="ctr">
              <a:normAutofit/>
            </a:bodyPr>
            <a:p>
              <a:pPr algn="ctr"/>
              <a:endParaRPr lang="zh-CN" altLang="en-US"/>
            </a:p>
          </p:txBody>
        </p:sp>
        <p:sp>
          <p:nvSpPr>
            <p:cNvPr id="14" name="矩形 13"/>
            <p:cNvSpPr/>
            <p:nvPr>
              <p:custDataLst>
                <p:tags r:id="rId18"/>
              </p:custDataLst>
            </p:nvPr>
          </p:nvSpPr>
          <p:spPr>
            <a:xfrm>
              <a:off x="7920" y="3562"/>
              <a:ext cx="2168" cy="812"/>
            </a:xfrm>
            <a:prstGeom prst="rect">
              <a:avLst/>
            </a:prstGeom>
            <a:noFill/>
          </p:spPr>
          <p:txBody>
            <a:bodyPr wrap="square" lIns="36195" tIns="36195" rIns="36195" bIns="36195" rtlCol="0" anchor="t" anchorCtr="0">
              <a:noAutofit/>
            </a:bodyPr>
            <a:p>
              <a:pPr algn="ctr">
                <a:spcBef>
                  <a:spcPct val="0"/>
                </a:spcBef>
                <a:spcAft>
                  <a:spcPct val="0"/>
                </a:spcAft>
              </a:pPr>
              <a:r>
                <a:rPr lang="zh-CN" altLang="en-US" sz="1600" b="1" dirty="0">
                  <a:solidFill>
                    <a:srgbClr val="FFFFFF"/>
                  </a:solidFill>
                  <a:latin typeface="+mn-ea"/>
                  <a:cs typeface="+mn-ea"/>
                </a:rPr>
                <a:t>企业</a:t>
              </a:r>
              <a:r>
                <a:rPr lang="zh-CN" altLang="en-US" sz="1600" b="1" dirty="0">
                  <a:solidFill>
                    <a:srgbClr val="FFFFFF"/>
                  </a:solidFill>
                  <a:latin typeface="+mn-ea"/>
                  <a:cs typeface="+mn-ea"/>
                  <a:sym typeface="+mn-ea"/>
                </a:rPr>
                <a:t>开</a:t>
              </a:r>
              <a:r>
                <a:rPr lang="zh-CN" altLang="en-US" sz="1600" b="1" dirty="0">
                  <a:solidFill>
                    <a:srgbClr val="FFFFFF"/>
                  </a:solidFill>
                  <a:latin typeface="+mn-ea"/>
                  <a:cs typeface="+mn-ea"/>
                </a:rPr>
                <a:t>源治理大屏</a:t>
              </a:r>
              <a:endParaRPr lang="zh-CN" altLang="en-US" sz="1600" b="1" dirty="0">
                <a:solidFill>
                  <a:srgbClr val="FFFFFF"/>
                </a:solidFill>
                <a:latin typeface="+mn-ea"/>
                <a:cs typeface="+mn-ea"/>
              </a:endParaRPr>
            </a:p>
          </p:txBody>
        </p:sp>
        <p:pic>
          <p:nvPicPr>
            <p:cNvPr id="20" name="图片 19" descr="343435383038363b343532323339393bd6b4d0d0d5aad2aa"/>
            <p:cNvPicPr>
              <a:picLocks noChangeAspect="1"/>
            </p:cNvPicPr>
            <p:nvPr>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8759" y="2978"/>
              <a:ext cx="454" cy="454"/>
            </a:xfrm>
            <a:prstGeom prst="rect">
              <a:avLst/>
            </a:prstGeom>
          </p:spPr>
        </p:pic>
      </p:grpSp>
      <p:grpSp>
        <p:nvGrpSpPr>
          <p:cNvPr id="29" name="组合 28"/>
          <p:cNvGrpSpPr/>
          <p:nvPr/>
        </p:nvGrpSpPr>
        <p:grpSpPr>
          <a:xfrm>
            <a:off x="190500" y="886460"/>
            <a:ext cx="2754630" cy="3834130"/>
            <a:chOff x="652" y="1552"/>
            <a:chExt cx="4338" cy="6038"/>
          </a:xfrm>
        </p:grpSpPr>
        <p:sp>
          <p:nvSpPr>
            <p:cNvPr id="16" name="椭圆 15"/>
            <p:cNvSpPr/>
            <p:nvPr>
              <p:custDataLst>
                <p:tags r:id="rId22"/>
              </p:custDataLst>
            </p:nvPr>
          </p:nvSpPr>
          <p:spPr>
            <a:xfrm>
              <a:off x="1613" y="1939"/>
              <a:ext cx="2883" cy="2883"/>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p>
          </p:txBody>
        </p:sp>
        <p:grpSp>
          <p:nvGrpSpPr>
            <p:cNvPr id="28" name="组合 27"/>
            <p:cNvGrpSpPr/>
            <p:nvPr/>
          </p:nvGrpSpPr>
          <p:grpSpPr>
            <a:xfrm>
              <a:off x="652" y="1552"/>
              <a:ext cx="4338" cy="6038"/>
              <a:chOff x="652" y="1552"/>
              <a:chExt cx="4338" cy="6038"/>
            </a:xfrm>
          </p:grpSpPr>
          <p:sp>
            <p:nvSpPr>
              <p:cNvPr id="15" name="矩形 14"/>
              <p:cNvSpPr/>
              <p:nvPr>
                <p:custDataLst>
                  <p:tags r:id="rId23"/>
                </p:custDataLst>
              </p:nvPr>
            </p:nvSpPr>
            <p:spPr>
              <a:xfrm>
                <a:off x="652" y="5518"/>
                <a:ext cx="4338" cy="2072"/>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2000">
                    <a:solidFill>
                      <a:schemeClr val="tx1">
                        <a:lumMod val="85000"/>
                        <a:lumOff val="15000"/>
                      </a:schemeClr>
                    </a:solidFill>
                    <a:latin typeface="宋体" panose="02010600030101010101" pitchFamily="2" charset="-122"/>
                    <a:ea typeface="宋体" panose="02010600030101010101" pitchFamily="2" charset="-122"/>
                    <a:cs typeface="+mn-ea"/>
                    <a:sym typeface="+mn-ea"/>
                  </a:rPr>
                  <a:t>提供深入的开源项目和社区分析，包括</a:t>
                </a:r>
                <a:r>
                  <a:rPr lang="zh-CN" altLang="en-US" sz="2000" b="1">
                    <a:solidFill>
                      <a:schemeClr val="tx1">
                        <a:lumMod val="85000"/>
                        <a:lumOff val="15000"/>
                      </a:schemeClr>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mn-ea"/>
                    <a:sym typeface="+mn-ea"/>
                  </a:rPr>
                  <a:t>项目活跃度、贡献者行为、技术趋势和社区健康状况。</a:t>
                </a:r>
                <a:endParaRPr lang="zh-CN" altLang="en-US" sz="2000" b="1" dirty="0">
                  <a:solidFill>
                    <a:schemeClr val="tx1">
                      <a:lumMod val="85000"/>
                      <a:lumOff val="15000"/>
                    </a:schemeClr>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mn-ea"/>
                  <a:sym typeface="+mn-ea"/>
                </a:endParaRPr>
              </a:p>
            </p:txBody>
          </p:sp>
          <p:sp>
            <p:nvSpPr>
              <p:cNvPr id="18" name="椭圆 17"/>
              <p:cNvSpPr/>
              <p:nvPr>
                <p:custDataLst>
                  <p:tags r:id="rId24"/>
                </p:custDataLst>
              </p:nvPr>
            </p:nvSpPr>
            <p:spPr>
              <a:xfrm>
                <a:off x="1761" y="2088"/>
                <a:ext cx="2616" cy="2389"/>
              </a:xfrm>
              <a:prstGeom prst="ellipse">
                <a:avLst/>
              </a:prstGeom>
              <a:solidFill>
                <a:srgbClr val="FFC000"/>
              </a:solidFill>
              <a:ln>
                <a:noFill/>
              </a:ln>
              <a:effectLst>
                <a:innerShdw blurRad="152400">
                  <a:schemeClr val="accent2">
                    <a:lumMod val="20000"/>
                    <a:lumOff val="8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tIns="288290" bIns="0" numCol="1" spcCol="0" rtlCol="0" fromWordArt="0" anchor="t" anchorCtr="0" forceAA="0" compatLnSpc="1">
                <a:normAutofit/>
              </a:bodyPr>
              <a:p>
                <a:pPr lvl="0" algn="ctr">
                  <a:buClrTx/>
                  <a:buSzTx/>
                  <a:buFontTx/>
                </a:pPr>
                <a:endParaRPr lang="en-US" altLang="zh-CN" sz="1600" b="1">
                  <a:solidFill>
                    <a:srgbClr val="FFFFFF"/>
                  </a:solidFill>
                  <a:latin typeface="+mj-ea"/>
                  <a:ea typeface="+mj-ea"/>
                  <a:cs typeface="+mj-ea"/>
                  <a:sym typeface="+mn-ea"/>
                </a:endParaRPr>
              </a:p>
            </p:txBody>
          </p:sp>
          <p:sp>
            <p:nvSpPr>
              <p:cNvPr id="19" name="椭圆 18"/>
              <p:cNvSpPr/>
              <p:nvPr>
                <p:custDataLst>
                  <p:tags r:id="rId25"/>
                </p:custDataLst>
              </p:nvPr>
            </p:nvSpPr>
            <p:spPr>
              <a:xfrm>
                <a:off x="1896" y="2222"/>
                <a:ext cx="2317" cy="2317"/>
              </a:xfrm>
              <a:prstGeom prst="ellipse">
                <a:avLst/>
              </a:prstGeom>
              <a:noFill/>
              <a:ln w="12700">
                <a:gradFill>
                  <a:gsLst>
                    <a:gs pos="0">
                      <a:srgbClr val="FFFFFF">
                        <a:alpha val="45000"/>
                      </a:srgbClr>
                    </a:gs>
                    <a:gs pos="100000">
                      <a:srgbClr val="FFFFFF">
                        <a:alpha val="45000"/>
                      </a:srgbClr>
                    </a:gs>
                    <a:gs pos="75000">
                      <a:srgbClr val="FFFFFF">
                        <a:alpha val="0"/>
                      </a:srgbClr>
                    </a:gs>
                    <a:gs pos="25000">
                      <a:srgbClr val="FFFFFF">
                        <a:alpha val="0"/>
                      </a:srgbClr>
                    </a:gs>
                  </a:gsLst>
                  <a:lin ang="5400000" scaled="1"/>
                </a:gradFill>
              </a:ln>
              <a:effectLst>
                <a:outerShdw dist="12700" dir="5400000" algn="t"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p>
                <a:pPr lvl="0" algn="ctr">
                  <a:buClrTx/>
                  <a:buSzTx/>
                  <a:buFontTx/>
                </a:pP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1" name="弧形 20"/>
              <p:cNvSpPr/>
              <p:nvPr>
                <p:custDataLst>
                  <p:tags r:id="rId26"/>
                </p:custDataLst>
              </p:nvPr>
            </p:nvSpPr>
            <p:spPr>
              <a:xfrm flipV="1">
                <a:off x="1221" y="1552"/>
                <a:ext cx="3666" cy="3666"/>
              </a:xfrm>
              <a:prstGeom prst="arc">
                <a:avLst>
                  <a:gd name="adj1" fmla="val 10822527"/>
                  <a:gd name="adj2" fmla="val 20157622"/>
                </a:avLst>
              </a:prstGeom>
              <a:ln w="44450" cap="rnd">
                <a:solidFill>
                  <a:schemeClr val="accent3">
                    <a:lumMod val="60000"/>
                    <a:lumOff val="40000"/>
                    <a:alpha val="50000"/>
                  </a:schemeClr>
                </a:solidFill>
                <a:headEnd type="none"/>
                <a:tailEnd type="triangle"/>
              </a:ln>
              <a:effectLst/>
            </p:spPr>
            <p:style>
              <a:lnRef idx="1">
                <a:schemeClr val="accent1"/>
              </a:lnRef>
              <a:fillRef idx="0">
                <a:schemeClr val="accent1"/>
              </a:fillRef>
              <a:effectRef idx="0">
                <a:schemeClr val="accent1"/>
              </a:effectRef>
              <a:fontRef idx="minor">
                <a:schemeClr val="tx1"/>
              </a:fontRef>
            </p:style>
            <p:txBody>
              <a:bodyPr rtlCol="0" anchor="ctr">
                <a:normAutofit/>
              </a:bodyPr>
              <a:p>
                <a:pPr algn="ctr"/>
                <a:endParaRPr lang="zh-CN" altLang="en-US"/>
              </a:p>
            </p:txBody>
          </p:sp>
          <p:sp>
            <p:nvSpPr>
              <p:cNvPr id="22" name="矩形 21"/>
              <p:cNvSpPr/>
              <p:nvPr>
                <p:custDataLst>
                  <p:tags r:id="rId27"/>
                </p:custDataLst>
              </p:nvPr>
            </p:nvSpPr>
            <p:spPr>
              <a:xfrm>
                <a:off x="1970" y="3276"/>
                <a:ext cx="2168" cy="812"/>
              </a:xfrm>
              <a:prstGeom prst="rect">
                <a:avLst/>
              </a:prstGeom>
              <a:noFill/>
            </p:spPr>
            <p:txBody>
              <a:bodyPr wrap="square" lIns="36195" tIns="36195" rIns="36195" bIns="36195" rtlCol="0" anchor="t" anchorCtr="0">
                <a:noAutofit/>
              </a:bodyPr>
              <a:p>
                <a:pPr algn="ctr">
                  <a:spcBef>
                    <a:spcPct val="0"/>
                  </a:spcBef>
                  <a:spcAft>
                    <a:spcPct val="0"/>
                  </a:spcAft>
                </a:pPr>
                <a:r>
                  <a:rPr lang="zh-CN" altLang="en-US" sz="1600" b="1" dirty="0">
                    <a:solidFill>
                      <a:schemeClr val="bg1"/>
                    </a:solidFill>
                    <a:latin typeface="+mn-ea"/>
                    <a:cs typeface="+mn-ea"/>
                    <a:sym typeface="+mn-ea"/>
                  </a:rPr>
                  <a:t>开</a:t>
                </a:r>
                <a:r>
                  <a:rPr lang="zh-CN" altLang="en-US" sz="1600" b="1" dirty="0">
                    <a:solidFill>
                      <a:srgbClr val="FFFFFF"/>
                    </a:solidFill>
                    <a:latin typeface="+mn-ea"/>
                    <a:cs typeface="+mn-ea"/>
                    <a:sym typeface="+mn-ea"/>
                  </a:rPr>
                  <a:t>源生态洞察报告</a:t>
                </a:r>
                <a:endParaRPr lang="zh-CN" altLang="en-US" sz="1600" b="1" dirty="0">
                  <a:solidFill>
                    <a:srgbClr val="FFFFFF"/>
                  </a:solidFill>
                  <a:latin typeface="+mn-ea"/>
                  <a:cs typeface="+mn-ea"/>
                </a:endParaRPr>
              </a:p>
            </p:txBody>
          </p:sp>
          <p:pic>
            <p:nvPicPr>
              <p:cNvPr id="23" name="图片 22" descr="343435383038363b343532323339393bd6b4d0d0d5aad2aa"/>
              <p:cNvPicPr>
                <a:picLocks noChangeAspect="1"/>
              </p:cNvPicPr>
              <p:nvPr>
                <p:custDataLst>
                  <p:tags r:id="rId28"/>
                </p:custDataLst>
              </p:nvPr>
            </p:nvPicPr>
            <p:blipFill>
              <a:blip r:embed="rId20">
                <a:extLst>
                  <a:ext uri="{96DAC541-7B7A-43D3-8B79-37D633B846F1}">
                    <asvg:svgBlip xmlns:asvg="http://schemas.microsoft.com/office/drawing/2016/SVG/main" r:embed="rId21"/>
                  </a:ext>
                </a:extLst>
              </a:blip>
              <a:stretch>
                <a:fillRect/>
              </a:stretch>
            </p:blipFill>
            <p:spPr>
              <a:xfrm>
                <a:off x="2809" y="2692"/>
                <a:ext cx="454" cy="454"/>
              </a:xfrm>
              <a:prstGeom prst="rect">
                <a:avLst/>
              </a:prstGeom>
            </p:spPr>
          </p:pic>
        </p:grpSp>
      </p:grpSp>
      <p:grpSp>
        <p:nvGrpSpPr>
          <p:cNvPr id="9" name="组合 8"/>
          <p:cNvGrpSpPr/>
          <p:nvPr/>
        </p:nvGrpSpPr>
        <p:grpSpPr>
          <a:xfrm>
            <a:off x="-542781" y="6493"/>
            <a:ext cx="9963785" cy="734400"/>
            <a:chOff x="-289" y="447"/>
            <a:chExt cx="15298" cy="1448"/>
          </a:xfrm>
        </p:grpSpPr>
        <p:sp>
          <p:nvSpPr>
            <p:cNvPr id="7" name="矩形 6"/>
            <p:cNvSpPr/>
            <p:nvPr/>
          </p:nvSpPr>
          <p:spPr>
            <a:xfrm>
              <a:off x="-289" y="447"/>
              <a:ext cx="15298" cy="1448"/>
            </a:xfrm>
            <a:prstGeom prst="rect">
              <a:avLst/>
            </a:prstGeom>
            <a:solidFill>
              <a:srgbClr val="4472C4">
                <a:lumMod val="60000"/>
                <a:lumOff val="40000"/>
              </a:srgbClr>
            </a:solidFill>
            <a:ln>
              <a:noFill/>
            </a:ln>
          </p:spPr>
          <p:style>
            <a:lnRef idx="2">
              <a:srgbClr val="4472C4">
                <a:lumMod val="75000"/>
              </a:srgbClr>
            </a:lnRef>
            <a:fillRef idx="1">
              <a:srgbClr val="4472C4"/>
            </a:fillRef>
            <a:effectRef idx="0">
              <a:srgbClr val="FFFFFF"/>
            </a:effectRef>
            <a:fontRef idx="minor">
              <a:sysClr val="window" lastClr="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ysClr val="window" lastClr="FFFFFF"/>
                </a:solidFill>
                <a:latin typeface="Calibri" panose="020F0502020204030204" charset="0"/>
                <a:ea typeface="等线" panose="02010600030101010101" charset="-122"/>
                <a:sym typeface="等线" panose="02010600030101010101" charset="-122"/>
              </a:endParaRPr>
            </a:p>
          </p:txBody>
        </p:sp>
        <p:sp>
          <p:nvSpPr>
            <p:cNvPr id="8" name="Text 1"/>
            <p:cNvSpPr/>
            <p:nvPr/>
          </p:nvSpPr>
          <p:spPr>
            <a:xfrm>
              <a:off x="704" y="982"/>
              <a:ext cx="12600" cy="630"/>
            </a:xfrm>
            <a:prstGeom prst="rect">
              <a:avLst/>
            </a:prstGeom>
            <a:noFill/>
          </p:spPr>
          <p:txBody>
            <a:bodyPr vert="horz" wrap="square" lIns="0" tIns="0" rIns="0" bIns="0" rtlCol="0" anchor="ctr"/>
            <a:p>
              <a:pPr marL="0" indent="0" algn="l">
                <a:lnSpc>
                  <a:spcPts val="3150"/>
                </a:lnSpc>
                <a:buNone/>
              </a:pPr>
              <a:r>
                <a:rPr lang="en-US" sz="3200" b="1" dirty="0">
                  <a:solidFill>
                    <a:sysClr val="window" lastClr="FFFFFF"/>
                  </a:solidFill>
                  <a:latin typeface="汉仪程行简" panose="00020600040101010101" charset="-122"/>
                  <a:ea typeface="汉仪程行简" panose="00020600040101010101" charset="-122"/>
                  <a:cs typeface="微软雅黑" panose="020B0503020204020204" pitchFamily="34" charset="-120"/>
                  <a:sym typeface="+mn-ea"/>
                </a:rPr>
                <a:t>04 应用场景与</a:t>
              </a:r>
              <a:r>
                <a:rPr lang="en-US" sz="3200" b="1" dirty="0">
                  <a:solidFill>
                    <a:sysClr val="window" lastClr="FFFFFF"/>
                  </a:solidFill>
                  <a:latin typeface="汉仪程行简" panose="00020600040101010101" charset="-122"/>
                  <a:ea typeface="汉仪程行简" panose="00020600040101010101" charset="-122"/>
                  <a:cs typeface="微软雅黑" panose="020B0503020204020204" pitchFamily="34" charset="-120"/>
                  <a:sym typeface="汉仪程行简" panose="00020600040101010101" charset="-122"/>
                </a:rPr>
                <a:t>服务</a:t>
              </a:r>
              <a:endParaRPr lang="en-US" sz="3200" b="1" dirty="0">
                <a:solidFill>
                  <a:sysClr val="window" lastClr="FFFFFF"/>
                </a:solidFill>
                <a:latin typeface="汉仪程行简" panose="00020600040101010101" charset="-122"/>
                <a:ea typeface="汉仪程行简" panose="00020600040101010101" charset="-122"/>
                <a:cs typeface="微软雅黑" panose="020B0503020204020204" pitchFamily="34" charset="-120"/>
                <a:sym typeface="汉仪程行简" panose="00020600040101010101" charset="-122"/>
              </a:endParaRPr>
            </a:p>
          </p:txBody>
        </p:sp>
      </p:grpSp>
    </p:spTree>
    <p:custDataLst>
      <p:tags r:id="rId29"/>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p>
            <a:endParaRPr lang="zh-CN" altLang="en-US"/>
          </a:p>
        </p:txBody>
      </p:sp>
      <p:pic>
        <p:nvPicPr>
          <p:cNvPr id="65" name="Image 0" descr="preencoded.png"/>
          <p:cNvPicPr>
            <a:picLocks noChangeAspect="1"/>
          </p:cNvPicPr>
          <p:nvPr/>
        </p:nvPicPr>
        <p:blipFill>
          <a:blip r:embed="rId1"/>
          <a:srcRect/>
          <a:stretch>
            <a:fillRect/>
          </a:stretch>
        </p:blipFill>
        <p:spPr>
          <a:xfrm>
            <a:off x="-134620" y="127000"/>
            <a:ext cx="9278620" cy="5016500"/>
          </a:xfrm>
          <a:prstGeom prst="rect">
            <a:avLst/>
          </a:prstGeom>
        </p:spPr>
      </p:pic>
      <p:pic>
        <p:nvPicPr>
          <p:cNvPr id="3" name="Image 0" descr="preencoded.png"/>
          <p:cNvPicPr>
            <a:picLocks noChangeAspect="1"/>
          </p:cNvPicPr>
          <p:nvPr/>
        </p:nvPicPr>
        <p:blipFill>
          <a:blip r:embed="rId2"/>
          <a:srcRect/>
          <a:stretch>
            <a:fillRect/>
          </a:stretch>
        </p:blipFill>
        <p:spPr>
          <a:xfrm>
            <a:off x="-134620" y="-31115"/>
            <a:ext cx="9144000" cy="1187450"/>
          </a:xfrm>
          <a:prstGeom prst="rect">
            <a:avLst/>
          </a:prstGeom>
        </p:spPr>
      </p:pic>
      <p:sp>
        <p:nvSpPr>
          <p:cNvPr id="5" name="Text 2"/>
          <p:cNvSpPr/>
          <p:nvPr/>
        </p:nvSpPr>
        <p:spPr>
          <a:xfrm>
            <a:off x="402590" y="919480"/>
            <a:ext cx="8545830" cy="1051560"/>
          </a:xfrm>
          <a:prstGeom prst="rect">
            <a:avLst/>
          </a:prstGeom>
          <a:noFill/>
        </p:spPr>
        <p:txBody>
          <a:bodyPr vert="horz" wrap="square" lIns="0" tIns="0" rIns="0" bIns="0" rtlCol="0" anchor="ctr"/>
          <a:lstStyle/>
          <a:p>
            <a:pPr marL="0" indent="0" algn="l">
              <a:lnSpc>
                <a:spcPts val="1650"/>
              </a:lnSpc>
              <a:buNone/>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贡献者行为</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预测模型不仅适用于开源社区管理者和开发者</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帮助他们更好地理解贡献者的行为提高社区的活跃度和贡献度，还能有其他领域的应用。</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0" name="组合 49"/>
          <p:cNvGrpSpPr/>
          <p:nvPr>
            <p:custDataLst>
              <p:tags r:id="rId3"/>
            </p:custDataLst>
          </p:nvPr>
        </p:nvGrpSpPr>
        <p:grpSpPr>
          <a:xfrm>
            <a:off x="6002655" y="1877060"/>
            <a:ext cx="2949575" cy="2340558"/>
            <a:chOff x="9438" y="4216"/>
            <a:chExt cx="4645" cy="3685"/>
          </a:xfrm>
        </p:grpSpPr>
        <p:sp>
          <p:nvSpPr>
            <p:cNvPr id="22" name="燕尾形 21"/>
            <p:cNvSpPr/>
            <p:nvPr>
              <p:custDataLst>
                <p:tags r:id="rId4"/>
              </p:custDataLst>
            </p:nvPr>
          </p:nvSpPr>
          <p:spPr>
            <a:xfrm rot="10800000" flipH="1" flipV="1">
              <a:off x="9438" y="4216"/>
              <a:ext cx="4177" cy="398"/>
            </a:xfrm>
            <a:prstGeom prst="chevron">
              <a:avLst/>
            </a:prstGeom>
            <a:gradFill>
              <a:gsLst>
                <a:gs pos="100000">
                  <a:schemeClr val="accent2">
                    <a:lumMod val="85000"/>
                    <a:lumOff val="15000"/>
                    <a:alpha val="100000"/>
                  </a:schemeClr>
                </a:gs>
                <a:gs pos="0">
                  <a:schemeClr val="accent2">
                    <a:alpha val="100000"/>
                  </a:schemeClr>
                </a:gs>
              </a:gsLst>
              <a:lin ang="6780000" scaled="0"/>
            </a:gradFill>
            <a:ln w="9525" cap="flat">
              <a:noFill/>
              <a:prstDash val="solid"/>
              <a:miter/>
            </a:ln>
            <a:effectLst/>
          </p:spPr>
          <p:txBody>
            <a:bodyPr rot="0" spcFirstLastPara="0" vertOverflow="overflow" horzOverflow="overflow" vert="horz" wrap="square" lIns="81124" tIns="40562" rIns="81124" bIns="40562"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240" dirty="0">
                <a:solidFill>
                  <a:srgbClr val="FFFFFF"/>
                </a:solidFill>
                <a:sym typeface="+mn-ea"/>
              </a:endParaRPr>
            </a:p>
          </p:txBody>
        </p:sp>
        <p:grpSp>
          <p:nvGrpSpPr>
            <p:cNvPr id="40" name="组合 39"/>
            <p:cNvGrpSpPr/>
            <p:nvPr>
              <p:custDataLst>
                <p:tags r:id="rId5"/>
              </p:custDataLst>
            </p:nvPr>
          </p:nvGrpSpPr>
          <p:grpSpPr>
            <a:xfrm rot="0">
              <a:off x="9575" y="4321"/>
              <a:ext cx="4195" cy="3580"/>
              <a:chOff x="7311" y="4989"/>
              <a:chExt cx="2274" cy="2443"/>
            </a:xfrm>
          </p:grpSpPr>
          <p:sp>
            <p:nvSpPr>
              <p:cNvPr id="24" name="矩形 23"/>
              <p:cNvSpPr/>
              <p:nvPr>
                <p:custDataLst>
                  <p:tags r:id="rId6"/>
                </p:custDataLst>
              </p:nvPr>
            </p:nvSpPr>
            <p:spPr>
              <a:xfrm>
                <a:off x="7311" y="5833"/>
                <a:ext cx="2274" cy="1599"/>
              </a:xfrm>
              <a:prstGeom prst="rect">
                <a:avLst/>
              </a:prstGeom>
              <a:noFill/>
            </p:spPr>
            <p:txBody>
              <a:bodyPr wrap="square" lIns="0" tIns="0" rIns="0" bIns="0" rtlCol="0" anchor="t" anchorCtr="0">
                <a:noAutofit/>
              </a:bodyPr>
              <a:lstStyle/>
              <a:p>
                <a:pPr algn="l">
                  <a:lnSpc>
                    <a:spcPct val="130000"/>
                  </a:lnSpc>
                  <a:spcBef>
                    <a:spcPct val="0"/>
                  </a:spcBef>
                  <a:spcAft>
                    <a:spcPct val="0"/>
                  </a:spcAft>
                </a:pPr>
                <a:r>
                  <a:rPr lang="zh-CN" altLang="en-US" sz="1240">
                    <a:solidFill>
                      <a:schemeClr val="tx1">
                        <a:lumMod val="85000"/>
                        <a:lumOff val="15000"/>
                      </a:schemeClr>
                    </a:solidFill>
                    <a:latin typeface="微软雅黑" panose="020B0503020204020204" pitchFamily="34" charset="-122"/>
                    <a:ea typeface="微软雅黑" panose="020B0503020204020204" pitchFamily="34" charset="-122"/>
                    <a:cs typeface="+mn-ea"/>
                  </a:rPr>
                  <a:t>在人道主义开源项目，如灾害救援信息平台搭建，预测志愿者开发与维护行为，确保关键功能及时上线，助力公益组织高效利用技术力量，服务受灾群体，保障项目连贯性。</a:t>
                </a:r>
                <a:endParaRPr lang="zh-CN" altLang="en-US" sz="1240">
                  <a:solidFill>
                    <a:schemeClr val="tx1">
                      <a:lumMod val="85000"/>
                      <a:lumOff val="15000"/>
                    </a:schemeClr>
                  </a:solidFill>
                  <a:latin typeface="+mn-ea"/>
                  <a:cs typeface="+mn-ea"/>
                </a:endParaRPr>
              </a:p>
              <a:p>
                <a:pPr algn="ctr">
                  <a:lnSpc>
                    <a:spcPct val="130000"/>
                  </a:lnSpc>
                  <a:spcBef>
                    <a:spcPct val="0"/>
                  </a:spcBef>
                  <a:spcAft>
                    <a:spcPct val="0"/>
                  </a:spcAft>
                </a:pPr>
                <a:endParaRPr lang="zh-CN" altLang="en-US" sz="1240">
                  <a:solidFill>
                    <a:schemeClr val="tx1">
                      <a:lumMod val="85000"/>
                      <a:lumOff val="15000"/>
                    </a:schemeClr>
                  </a:solidFill>
                  <a:latin typeface="+mn-ea"/>
                  <a:cs typeface="+mn-ea"/>
                </a:endParaRPr>
              </a:p>
            </p:txBody>
          </p:sp>
          <p:sp>
            <p:nvSpPr>
              <p:cNvPr id="26" name="矩形 25"/>
              <p:cNvSpPr/>
              <p:nvPr>
                <p:custDataLst>
                  <p:tags r:id="rId7"/>
                </p:custDataLst>
              </p:nvPr>
            </p:nvSpPr>
            <p:spPr>
              <a:xfrm>
                <a:off x="7311" y="4989"/>
                <a:ext cx="2272" cy="741"/>
              </a:xfrm>
              <a:prstGeom prst="rect">
                <a:avLst/>
              </a:prstGeom>
              <a:noFill/>
            </p:spPr>
            <p:txBody>
              <a:bodyPr wrap="square" lIns="0" tIns="0" rIns="0" bIns="0" rtlCol="0" anchor="b" anchorCtr="0">
                <a:noAutofit/>
              </a:bodyPr>
              <a:lstStyle/>
              <a:p>
                <a:pPr algn="ctr">
                  <a:spcBef>
                    <a:spcPct val="0"/>
                  </a:spcBef>
                  <a:spcAft>
                    <a:spcPct val="0"/>
                  </a:spcAft>
                </a:pPr>
                <a:r>
                  <a:rPr lang="zh-CN" altLang="en-US" sz="1595" b="1" dirty="0">
                    <a:solidFill>
                      <a:schemeClr val="accent2"/>
                    </a:solidFill>
                    <a:latin typeface="+mn-ea"/>
                    <a:cs typeface="+mn-ea"/>
                  </a:rPr>
                  <a:t>公益志愿开源项目</a:t>
                </a:r>
                <a:endParaRPr lang="zh-CN" altLang="en-US" sz="1595" b="1" dirty="0">
                  <a:solidFill>
                    <a:schemeClr val="accent2"/>
                  </a:solidFill>
                  <a:latin typeface="+mn-ea"/>
                  <a:cs typeface="+mn-ea"/>
                </a:endParaRPr>
              </a:p>
            </p:txBody>
          </p:sp>
        </p:grpSp>
        <p:sp>
          <p:nvSpPr>
            <p:cNvPr id="29" name="燕尾形 28"/>
            <p:cNvSpPr/>
            <p:nvPr>
              <p:custDataLst>
                <p:tags r:id="rId8"/>
              </p:custDataLst>
            </p:nvPr>
          </p:nvSpPr>
          <p:spPr>
            <a:xfrm flipV="1">
              <a:off x="13561" y="4217"/>
              <a:ext cx="522" cy="398"/>
            </a:xfrm>
            <a:prstGeom prst="chevron">
              <a:avLst/>
            </a:prstGeom>
            <a:gradFill>
              <a:gsLst>
                <a:gs pos="100000">
                  <a:schemeClr val="accent2">
                    <a:lumMod val="85000"/>
                    <a:lumOff val="15000"/>
                    <a:alpha val="100000"/>
                  </a:schemeClr>
                </a:gs>
                <a:gs pos="0">
                  <a:schemeClr val="accent2">
                    <a:alpha val="100000"/>
                  </a:schemeClr>
                </a:gs>
              </a:gsLst>
              <a:lin ang="6780000" scaled="0"/>
            </a:gradFill>
            <a:ln w="9525" cap="flat">
              <a:noFill/>
              <a:prstDash val="solid"/>
              <a:miter/>
            </a:ln>
            <a:effectLst/>
          </p:spPr>
          <p:txBody>
            <a:bodyPr rot="0" spcFirstLastPara="0" vertOverflow="overflow" horzOverflow="overflow" vert="horz" wrap="square" lIns="81124" tIns="40562" rIns="81124" bIns="40562"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595">
                <a:solidFill>
                  <a:schemeClr val="tx1"/>
                </a:solidFill>
                <a:sym typeface="+mn-ea"/>
              </a:endParaRPr>
            </a:p>
          </p:txBody>
        </p:sp>
      </p:grpSp>
      <p:grpSp>
        <p:nvGrpSpPr>
          <p:cNvPr id="8" name="组合 7"/>
          <p:cNvGrpSpPr/>
          <p:nvPr>
            <p:custDataLst>
              <p:tags r:id="rId9"/>
            </p:custDataLst>
          </p:nvPr>
        </p:nvGrpSpPr>
        <p:grpSpPr>
          <a:xfrm>
            <a:off x="3004185" y="2392680"/>
            <a:ext cx="2938145" cy="2275205"/>
            <a:chOff x="4731" y="3768"/>
            <a:chExt cx="4627" cy="3583"/>
          </a:xfrm>
        </p:grpSpPr>
        <p:grpSp>
          <p:nvGrpSpPr>
            <p:cNvPr id="7" name="组合 6"/>
            <p:cNvGrpSpPr/>
            <p:nvPr>
              <p:custDataLst>
                <p:tags r:id="rId10"/>
              </p:custDataLst>
            </p:nvPr>
          </p:nvGrpSpPr>
          <p:grpSpPr>
            <a:xfrm>
              <a:off x="4731" y="3768"/>
              <a:ext cx="4446" cy="3583"/>
              <a:chOff x="4659" y="4488"/>
              <a:chExt cx="4446" cy="3583"/>
            </a:xfrm>
          </p:grpSpPr>
          <p:sp>
            <p:nvSpPr>
              <p:cNvPr id="25" name="矩形 24"/>
              <p:cNvSpPr/>
              <p:nvPr>
                <p:custDataLst>
                  <p:tags r:id="rId11"/>
                </p:custDataLst>
              </p:nvPr>
            </p:nvSpPr>
            <p:spPr>
              <a:xfrm>
                <a:off x="4911" y="5728"/>
                <a:ext cx="4194" cy="2343"/>
              </a:xfrm>
              <a:prstGeom prst="rect">
                <a:avLst/>
              </a:prstGeom>
              <a:noFill/>
            </p:spPr>
            <p:txBody>
              <a:bodyPr wrap="square" lIns="0" tIns="0" rIns="0" bIns="0" rtlCol="0" anchor="t" anchorCtr="0">
                <a:noAutofit/>
              </a:bodyPr>
              <a:lstStyle/>
              <a:p>
                <a:pPr algn="l">
                  <a:lnSpc>
                    <a:spcPct val="130000"/>
                  </a:lnSpc>
                  <a:buClrTx/>
                  <a:buSzTx/>
                  <a:buFontTx/>
                </a:pPr>
                <a:r>
                  <a:rPr lang="zh-CN" altLang="en-US" sz="1240">
                    <a:solidFill>
                      <a:schemeClr val="tx1">
                        <a:lumMod val="85000"/>
                        <a:lumOff val="15000"/>
                      </a:schemeClr>
                    </a:solidFill>
                    <a:latin typeface="微软雅黑" panose="020B0503020204020204" pitchFamily="34" charset="-122"/>
                    <a:ea typeface="微软雅黑" panose="020B0503020204020204" pitchFamily="34" charset="-122"/>
                    <a:cs typeface="+mn-ea"/>
                  </a:rPr>
                  <a:t>高校、科研院所跨学科团队开展前沿研究，可预判成员数据收集、实验推进、论文撰写等行为。像生物信息学项目，预测不同专长学者协作节奏，合理分配实验时段与计算资源，加速成果产出，优化学术资源配置。</a:t>
                </a:r>
                <a:endParaRPr lang="zh-CN" altLang="en-US" sz="1240">
                  <a:solidFill>
                    <a:schemeClr val="tx1">
                      <a:lumMod val="85000"/>
                      <a:lumOff val="15000"/>
                    </a:schemeClr>
                  </a:solidFill>
                  <a:latin typeface="微软雅黑" panose="020B0503020204020204" pitchFamily="34" charset="-122"/>
                  <a:ea typeface="微软雅黑" panose="020B0503020204020204" pitchFamily="34" charset="-122"/>
                  <a:cs typeface="+mn-ea"/>
                </a:endParaRPr>
              </a:p>
            </p:txBody>
          </p:sp>
          <p:sp>
            <p:nvSpPr>
              <p:cNvPr id="27" name="矩形 26"/>
              <p:cNvSpPr/>
              <p:nvPr>
                <p:custDataLst>
                  <p:tags r:id="rId12"/>
                </p:custDataLst>
              </p:nvPr>
            </p:nvSpPr>
            <p:spPr>
              <a:xfrm>
                <a:off x="4911" y="4488"/>
                <a:ext cx="4191" cy="1097"/>
              </a:xfrm>
              <a:prstGeom prst="rect">
                <a:avLst/>
              </a:prstGeom>
              <a:noFill/>
            </p:spPr>
            <p:txBody>
              <a:bodyPr wrap="square" lIns="0" tIns="0" rIns="0" bIns="0" rtlCol="0" anchor="b" anchorCtr="0">
                <a:noAutofit/>
              </a:bodyPr>
              <a:lstStyle/>
              <a:p>
                <a:pPr algn="ctr">
                  <a:spcBef>
                    <a:spcPct val="0"/>
                  </a:spcBef>
                  <a:spcAft>
                    <a:spcPct val="0"/>
                  </a:spcAft>
                </a:pPr>
                <a:r>
                  <a:rPr lang="zh-CN" altLang="en-US" sz="1595" b="1">
                    <a:solidFill>
                      <a:schemeClr val="accent1"/>
                    </a:solidFill>
                    <a:latin typeface="+mn-ea"/>
                    <a:cs typeface="+mn-ea"/>
                  </a:rPr>
                  <a:t>学术科研合作</a:t>
                </a:r>
                <a:endParaRPr lang="zh-CN" altLang="en-US" sz="1595" b="1">
                  <a:solidFill>
                    <a:schemeClr val="accent1"/>
                  </a:solidFill>
                  <a:latin typeface="+mn-ea"/>
                  <a:cs typeface="+mn-ea"/>
                </a:endParaRPr>
              </a:p>
            </p:txBody>
          </p:sp>
          <p:sp>
            <p:nvSpPr>
              <p:cNvPr id="28" name="燕尾形 27"/>
              <p:cNvSpPr/>
              <p:nvPr>
                <p:custDataLst>
                  <p:tags r:id="rId13"/>
                </p:custDataLst>
              </p:nvPr>
            </p:nvSpPr>
            <p:spPr>
              <a:xfrm flipV="1">
                <a:off x="4659" y="4619"/>
                <a:ext cx="522" cy="398"/>
              </a:xfrm>
              <a:prstGeom prst="chevron">
                <a:avLst/>
              </a:prstGeom>
              <a:gradFill>
                <a:gsLst>
                  <a:gs pos="100000">
                    <a:schemeClr val="accent1">
                      <a:lumMod val="85000"/>
                      <a:lumOff val="15000"/>
                      <a:alpha val="100000"/>
                    </a:schemeClr>
                  </a:gs>
                  <a:gs pos="0">
                    <a:schemeClr val="accent1">
                      <a:alpha val="100000"/>
                    </a:schemeClr>
                  </a:gs>
                </a:gsLst>
                <a:lin ang="6780000" scaled="0"/>
              </a:gradFill>
              <a:ln w="9525" cap="flat">
                <a:noFill/>
                <a:prstDash val="solid"/>
                <a:miter/>
              </a:ln>
              <a:effectLst/>
            </p:spPr>
            <p:txBody>
              <a:bodyPr rot="0" spcFirstLastPara="0" vertOverflow="overflow" horzOverflow="overflow" vert="horz" wrap="square" lIns="81124" tIns="40562" rIns="81124" bIns="40562"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595">
                  <a:solidFill>
                    <a:schemeClr val="tx1"/>
                  </a:solidFill>
                  <a:sym typeface="+mn-ea"/>
                </a:endParaRPr>
              </a:p>
            </p:txBody>
          </p:sp>
        </p:grpSp>
        <p:sp>
          <p:nvSpPr>
            <p:cNvPr id="30" name="任意多边形: 形状 17"/>
            <p:cNvSpPr/>
            <p:nvPr>
              <p:custDataLst>
                <p:tags r:id="rId14"/>
              </p:custDataLst>
            </p:nvPr>
          </p:nvSpPr>
          <p:spPr>
            <a:xfrm>
              <a:off x="5181" y="3899"/>
              <a:ext cx="4177" cy="398"/>
            </a:xfrm>
            <a:custGeom>
              <a:avLst/>
              <a:gdLst>
                <a:gd name="connsiteX0" fmla="*/ 0 w 1620520"/>
                <a:gd name="connsiteY0" fmla="*/ 0 h 194310"/>
                <a:gd name="connsiteX1" fmla="*/ 1523365 w 1620520"/>
                <a:gd name="connsiteY1" fmla="*/ 0 h 194310"/>
                <a:gd name="connsiteX2" fmla="*/ 1620520 w 1620520"/>
                <a:gd name="connsiteY2" fmla="*/ 97155 h 194310"/>
                <a:gd name="connsiteX3" fmla="*/ 1523365 w 1620520"/>
                <a:gd name="connsiteY3" fmla="*/ 194310 h 194310"/>
                <a:gd name="connsiteX4" fmla="*/ 0 w 1620520"/>
                <a:gd name="connsiteY4" fmla="*/ 194310 h 194310"/>
                <a:gd name="connsiteX5" fmla="*/ 97155 w 1620520"/>
                <a:gd name="connsiteY5" fmla="*/ 97155 h 194310"/>
                <a:gd name="connsiteX6" fmla="*/ 0 w 1620520"/>
                <a:gd name="connsiteY6" fmla="*/ 0 h 1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520" h="194310">
                  <a:moveTo>
                    <a:pt x="0" y="0"/>
                  </a:moveTo>
                  <a:lnTo>
                    <a:pt x="1523365" y="0"/>
                  </a:lnTo>
                  <a:lnTo>
                    <a:pt x="1620520" y="97155"/>
                  </a:lnTo>
                  <a:lnTo>
                    <a:pt x="1523365" y="194310"/>
                  </a:lnTo>
                  <a:lnTo>
                    <a:pt x="0" y="194310"/>
                  </a:lnTo>
                  <a:lnTo>
                    <a:pt x="97155" y="97155"/>
                  </a:lnTo>
                  <a:lnTo>
                    <a:pt x="0" y="0"/>
                  </a:lnTo>
                  <a:close/>
                </a:path>
              </a:pathLst>
            </a:custGeom>
            <a:gradFill>
              <a:gsLst>
                <a:gs pos="100000">
                  <a:schemeClr val="accent1">
                    <a:lumMod val="85000"/>
                    <a:lumOff val="15000"/>
                    <a:alpha val="100000"/>
                  </a:schemeClr>
                </a:gs>
                <a:gs pos="0">
                  <a:schemeClr val="accent1">
                    <a:alpha val="100000"/>
                  </a:schemeClr>
                </a:gs>
              </a:gsLst>
              <a:lin ang="6780000" scaled="0"/>
            </a:gradFill>
            <a:ln w="9525" cap="flat">
              <a:noFill/>
              <a:prstDash val="solid"/>
              <a:miter/>
            </a:ln>
            <a:effectLst/>
          </p:spPr>
          <p:txBody>
            <a:bodyPr rot="0" spcFirstLastPara="0" vertOverflow="overflow" horzOverflow="overflow" vert="horz" wrap="square" lIns="81124" tIns="40562" rIns="81124" bIns="40562" numCol="1" spcCol="0" rtlCol="0" fromWordArt="0" anchor="ctr" anchorCtr="0" forceAA="0" compatLnSpc="1">
              <a:noAutofit/>
            </a:bodyPr>
            <a:lstStyle/>
            <a:p>
              <a:endParaRPr lang="zh-CN" altLang="en-US" sz="1240" dirty="0">
                <a:solidFill>
                  <a:srgbClr val="FFFFFF"/>
                </a:solidFill>
              </a:endParaRPr>
            </a:p>
          </p:txBody>
        </p:sp>
      </p:grpSp>
      <p:grpSp>
        <p:nvGrpSpPr>
          <p:cNvPr id="9" name="组合 8"/>
          <p:cNvGrpSpPr/>
          <p:nvPr/>
        </p:nvGrpSpPr>
        <p:grpSpPr>
          <a:xfrm>
            <a:off x="-366395" y="-30972"/>
            <a:ext cx="9963785" cy="734400"/>
            <a:chOff x="-220" y="447"/>
            <a:chExt cx="15298" cy="1448"/>
          </a:xfrm>
        </p:grpSpPr>
        <p:sp>
          <p:nvSpPr>
            <p:cNvPr id="10" name="矩形 9"/>
            <p:cNvSpPr/>
            <p:nvPr/>
          </p:nvSpPr>
          <p:spPr>
            <a:xfrm>
              <a:off x="-220" y="447"/>
              <a:ext cx="15298" cy="1448"/>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1" name="Text 1"/>
            <p:cNvSpPr/>
            <p:nvPr/>
          </p:nvSpPr>
          <p:spPr>
            <a:xfrm>
              <a:off x="704" y="982"/>
              <a:ext cx="12600" cy="630"/>
            </a:xfrm>
            <a:prstGeom prst="rect">
              <a:avLst/>
            </a:prstGeom>
            <a:noFill/>
          </p:spPr>
          <p:txBody>
            <a:bodyPr vert="horz" wrap="square" lIns="0" tIns="0" rIns="0" bIns="0" rtlCol="0" anchor="ctr"/>
            <a:p>
              <a:pPr marL="0" indent="0" algn="l">
                <a:lnSpc>
                  <a:spcPts val="3150"/>
                </a:lnSpc>
                <a:buNone/>
              </a:pPr>
              <a:r>
                <a:rPr lang="en-US" sz="3200" b="1" dirty="0">
                  <a:solidFill>
                    <a:schemeClr val="bg1"/>
                  </a:solidFill>
                  <a:latin typeface="汉仪程行简" panose="00020600040101010101" charset="-122"/>
                  <a:ea typeface="汉仪程行简" panose="00020600040101010101" charset="-122"/>
                  <a:cs typeface="微软雅黑" panose="020B0503020204020204" pitchFamily="34" charset="-120"/>
                  <a:sym typeface="+mn-ea"/>
                </a:rPr>
                <a:t>04 应用场景与</a:t>
              </a:r>
              <a:r>
                <a:rPr lang="en-US" sz="3200" b="1" dirty="0">
                  <a:solidFill>
                    <a:schemeClr val="bg1"/>
                  </a:solidFill>
                  <a:latin typeface="汉仪程行简" panose="00020600040101010101" charset="-122"/>
                  <a:ea typeface="汉仪程行简" panose="00020600040101010101" charset="-122"/>
                  <a:cs typeface="微软雅黑" panose="020B0503020204020204" pitchFamily="34" charset="-120"/>
                  <a:sym typeface="汉仪程行简" panose="00020600040101010101" charset="-122"/>
                </a:rPr>
                <a:t>服务</a:t>
              </a:r>
              <a:endParaRPr lang="en-US" sz="3200" b="1" dirty="0">
                <a:solidFill>
                  <a:schemeClr val="bg1"/>
                </a:solidFill>
                <a:latin typeface="汉仪程行简" panose="00020600040101010101" charset="-122"/>
                <a:ea typeface="汉仪程行简" panose="00020600040101010101" charset="-122"/>
                <a:cs typeface="微软雅黑" panose="020B0503020204020204" pitchFamily="34" charset="-120"/>
                <a:sym typeface="汉仪程行简" panose="00020600040101010101" charset="-122"/>
              </a:endParaRPr>
            </a:p>
          </p:txBody>
        </p:sp>
      </p:grpSp>
      <p:grpSp>
        <p:nvGrpSpPr>
          <p:cNvPr id="59" name="组合 58"/>
          <p:cNvGrpSpPr/>
          <p:nvPr/>
        </p:nvGrpSpPr>
        <p:grpSpPr>
          <a:xfrm>
            <a:off x="79375" y="1878330"/>
            <a:ext cx="2995295" cy="2747010"/>
            <a:chOff x="125" y="2958"/>
            <a:chExt cx="4717" cy="4326"/>
          </a:xfrm>
        </p:grpSpPr>
        <p:grpSp>
          <p:nvGrpSpPr>
            <p:cNvPr id="60" name="组合 59"/>
            <p:cNvGrpSpPr/>
            <p:nvPr/>
          </p:nvGrpSpPr>
          <p:grpSpPr>
            <a:xfrm rot="0">
              <a:off x="125" y="2958"/>
              <a:ext cx="4442" cy="4327"/>
              <a:chOff x="359" y="4219"/>
              <a:chExt cx="4442" cy="4327"/>
            </a:xfrm>
          </p:grpSpPr>
          <p:sp>
            <p:nvSpPr>
              <p:cNvPr id="61" name="燕尾形 60"/>
              <p:cNvSpPr/>
              <p:nvPr>
                <p:custDataLst>
                  <p:tags r:id="rId15"/>
                </p:custDataLst>
              </p:nvPr>
            </p:nvSpPr>
            <p:spPr>
              <a:xfrm rot="10800000" flipH="1" flipV="1">
                <a:off x="482" y="4219"/>
                <a:ext cx="4177" cy="398"/>
              </a:xfrm>
              <a:prstGeom prst="chevron">
                <a:avLst/>
              </a:prstGeom>
              <a:gradFill>
                <a:gsLst>
                  <a:gs pos="100000">
                    <a:schemeClr val="accent2">
                      <a:lumMod val="85000"/>
                      <a:lumOff val="15000"/>
                      <a:alpha val="100000"/>
                    </a:schemeClr>
                  </a:gs>
                  <a:gs pos="0">
                    <a:schemeClr val="accent2">
                      <a:alpha val="100000"/>
                    </a:schemeClr>
                  </a:gs>
                </a:gsLst>
                <a:lin ang="6780000" scaled="0"/>
              </a:gradFill>
              <a:ln w="9525" cap="flat">
                <a:noFill/>
                <a:prstDash val="solid"/>
                <a:miter/>
              </a:ln>
              <a:effectLst/>
            </p:spPr>
            <p:txBody>
              <a:bodyPr rot="0" spcFirstLastPara="0" vertOverflow="overflow" horzOverflow="overflow" vert="horz" wrap="square" lIns="81124" tIns="40562" rIns="81124" bIns="40562"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240" dirty="0">
                  <a:solidFill>
                    <a:srgbClr val="FFFFFF"/>
                  </a:solidFill>
                  <a:sym typeface="+mn-ea"/>
                </a:endParaRPr>
              </a:p>
            </p:txBody>
          </p:sp>
          <p:sp>
            <p:nvSpPr>
              <p:cNvPr id="62" name="矩形 61"/>
              <p:cNvSpPr/>
              <p:nvPr>
                <p:custDataLst>
                  <p:tags r:id="rId16"/>
                </p:custDataLst>
              </p:nvPr>
            </p:nvSpPr>
            <p:spPr>
              <a:xfrm>
                <a:off x="606" y="5558"/>
                <a:ext cx="4195" cy="2988"/>
              </a:xfrm>
              <a:prstGeom prst="rect">
                <a:avLst/>
              </a:prstGeom>
              <a:noFill/>
            </p:spPr>
            <p:txBody>
              <a:bodyPr wrap="square" lIns="0" tIns="0" rIns="0" bIns="0" rtlCol="0" anchor="t" anchorCtr="0">
                <a:noAutofit/>
              </a:bodyPr>
              <a:p>
                <a:pPr algn="ctr">
                  <a:lnSpc>
                    <a:spcPct val="130000"/>
                  </a:lnSpc>
                  <a:spcBef>
                    <a:spcPct val="0"/>
                  </a:spcBef>
                  <a:spcAft>
                    <a:spcPct val="0"/>
                  </a:spcAft>
                </a:pPr>
                <a:r>
                  <a:rPr lang="zh-CN" altLang="en-US" sz="1240">
                    <a:solidFill>
                      <a:schemeClr val="tx1">
                        <a:lumMod val="85000"/>
                        <a:lumOff val="15000"/>
                      </a:schemeClr>
                    </a:solidFill>
                    <a:latin typeface="微软雅黑" panose="020B0503020204020204" pitchFamily="34" charset="-122"/>
                    <a:ea typeface="微软雅黑" panose="020B0503020204020204" pitchFamily="34" charset="-122"/>
                    <a:cs typeface="+mn-ea"/>
                  </a:rPr>
                  <a:t>企业在推进大型软件开发、产品研发项目时，借助该模型预估成员代码提交规律、任务完成进度，提前调配资源。如某科技企业新品迭代，依模型提前安排测试人力应对开发高峰，避免延误，提升整体效率，也助于精准识别技术骨干，为其规划职业路径。</a:t>
                </a:r>
                <a:endParaRPr lang="zh-CN" altLang="en-US" sz="1240">
                  <a:solidFill>
                    <a:schemeClr val="tx1">
                      <a:lumMod val="85000"/>
                      <a:lumOff val="15000"/>
                    </a:schemeClr>
                  </a:solidFill>
                  <a:latin typeface="微软雅黑" panose="020B0503020204020204" pitchFamily="34" charset="-122"/>
                  <a:ea typeface="微软雅黑" panose="020B0503020204020204" pitchFamily="34" charset="-122"/>
                  <a:cs typeface="+mn-ea"/>
                </a:endParaRPr>
              </a:p>
            </p:txBody>
          </p:sp>
          <p:sp>
            <p:nvSpPr>
              <p:cNvPr id="63" name="矩形 62"/>
              <p:cNvSpPr/>
              <p:nvPr>
                <p:custDataLst>
                  <p:tags r:id="rId17"/>
                </p:custDataLst>
              </p:nvPr>
            </p:nvSpPr>
            <p:spPr>
              <a:xfrm>
                <a:off x="359" y="4321"/>
                <a:ext cx="4191" cy="1086"/>
              </a:xfrm>
              <a:prstGeom prst="rect">
                <a:avLst/>
              </a:prstGeom>
              <a:noFill/>
            </p:spPr>
            <p:txBody>
              <a:bodyPr wrap="square" lIns="0" tIns="0" rIns="0" bIns="0" rtlCol="0" anchor="b" anchorCtr="0">
                <a:noAutofit/>
              </a:bodyPr>
              <a:p>
                <a:pPr algn="ctr">
                  <a:spcBef>
                    <a:spcPct val="0"/>
                  </a:spcBef>
                  <a:spcAft>
                    <a:spcPct val="0"/>
                  </a:spcAft>
                </a:pPr>
                <a:r>
                  <a:rPr lang="zh-CN" altLang="en-US" sz="1595" b="1" dirty="0">
                    <a:solidFill>
                      <a:schemeClr val="accent2"/>
                    </a:solidFill>
                    <a:latin typeface="+mn-ea"/>
                    <a:cs typeface="+mn-ea"/>
                  </a:rPr>
                  <a:t>企业内部项目团队</a:t>
                </a:r>
                <a:endParaRPr lang="zh-CN" altLang="en-US" sz="1595" b="1" dirty="0">
                  <a:solidFill>
                    <a:schemeClr val="accent2"/>
                  </a:solidFill>
                  <a:latin typeface="+mn-ea"/>
                  <a:cs typeface="+mn-ea"/>
                </a:endParaRPr>
              </a:p>
            </p:txBody>
          </p:sp>
        </p:grpSp>
        <p:sp>
          <p:nvSpPr>
            <p:cNvPr id="64" name="燕尾形 63"/>
            <p:cNvSpPr/>
            <p:nvPr>
              <p:custDataLst>
                <p:tags r:id="rId18"/>
              </p:custDataLst>
            </p:nvPr>
          </p:nvSpPr>
          <p:spPr>
            <a:xfrm flipV="1">
              <a:off x="4320" y="2958"/>
              <a:ext cx="522" cy="398"/>
            </a:xfrm>
            <a:prstGeom prst="chevron">
              <a:avLst/>
            </a:prstGeom>
            <a:gradFill>
              <a:gsLst>
                <a:gs pos="100000">
                  <a:schemeClr val="accent2">
                    <a:lumMod val="85000"/>
                    <a:lumOff val="15000"/>
                    <a:alpha val="100000"/>
                  </a:schemeClr>
                </a:gs>
                <a:gs pos="0">
                  <a:schemeClr val="accent2">
                    <a:alpha val="100000"/>
                  </a:schemeClr>
                </a:gs>
              </a:gsLst>
              <a:lin ang="6780000" scaled="0"/>
            </a:gradFill>
            <a:ln w="9525" cap="flat">
              <a:noFill/>
              <a:prstDash val="solid"/>
              <a:miter/>
            </a:ln>
            <a:effectLst/>
          </p:spPr>
          <p:txBody>
            <a:bodyPr rot="0" spcFirstLastPara="0" vertOverflow="overflow" horzOverflow="overflow" vert="horz" wrap="square" lIns="81124" tIns="40562" rIns="81124" bIns="40562"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595">
                <a:solidFill>
                  <a:schemeClr val="tx1"/>
                </a:solidFill>
                <a:sym typeface="+mn-ea"/>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grpSp>
        <p:nvGrpSpPr>
          <p:cNvPr id="18" name="组合 17"/>
          <p:cNvGrpSpPr/>
          <p:nvPr/>
        </p:nvGrpSpPr>
        <p:grpSpPr>
          <a:xfrm>
            <a:off x="633095" y="955040"/>
            <a:ext cx="2286000" cy="1848485"/>
            <a:chOff x="2397" y="3464"/>
            <a:chExt cx="3600" cy="2911"/>
          </a:xfrm>
        </p:grpSpPr>
        <p:pic>
          <p:nvPicPr>
            <p:cNvPr id="6" name="Image 1" descr="preencoded.png"/>
            <p:cNvPicPr>
              <a:picLocks noChangeAspect="1"/>
            </p:cNvPicPr>
            <p:nvPr>
              <p:custDataLst>
                <p:tags r:id="rId2"/>
              </p:custDataLst>
            </p:nvPr>
          </p:nvPicPr>
          <p:blipFill>
            <a:blip r:embed="rId3"/>
            <a:srcRect/>
            <a:stretch>
              <a:fillRect/>
            </a:stretch>
          </p:blipFill>
          <p:spPr>
            <a:xfrm>
              <a:off x="3813" y="3464"/>
              <a:ext cx="768" cy="768"/>
            </a:xfrm>
            <a:prstGeom prst="rect">
              <a:avLst/>
            </a:prstGeom>
          </p:spPr>
        </p:pic>
        <p:sp>
          <p:nvSpPr>
            <p:cNvPr id="7" name="Text 3"/>
            <p:cNvSpPr/>
            <p:nvPr>
              <p:custDataLst>
                <p:tags r:id="rId4"/>
              </p:custDataLst>
            </p:nvPr>
          </p:nvSpPr>
          <p:spPr>
            <a:xfrm>
              <a:off x="2397" y="4457"/>
              <a:ext cx="3600" cy="338"/>
            </a:xfrm>
            <a:prstGeom prst="rect">
              <a:avLst/>
            </a:prstGeom>
            <a:noFill/>
          </p:spPr>
          <p:txBody>
            <a:bodyPr vert="horz" wrap="square" lIns="0" tIns="0" rIns="0" bIns="0" rtlCol="0" anchor="ctr"/>
            <a:lstStyle/>
            <a:p>
              <a:pPr marL="0" indent="0" algn="ctr">
                <a:lnSpc>
                  <a:spcPts val="1650"/>
                </a:lnSpc>
                <a:buNone/>
              </a:pP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数据质量生成机制研究</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Text 4"/>
            <p:cNvSpPr/>
            <p:nvPr>
              <p:custDataLst>
                <p:tags r:id="rId5"/>
              </p:custDataLst>
            </p:nvPr>
          </p:nvSpPr>
          <p:spPr>
            <a:xfrm>
              <a:off x="2397" y="5024"/>
              <a:ext cx="3413" cy="1351"/>
            </a:xfrm>
            <a:prstGeom prst="rect">
              <a:avLst/>
            </a:prstGeom>
            <a:noFill/>
          </p:spPr>
          <p:txBody>
            <a:bodyPr vert="horz" wrap="square" lIns="0" tIns="0" rIns="0" bIns="0" rtlCol="0" anchor="ctr"/>
            <a:lstStyle/>
            <a:p>
              <a:pPr indent="0" algn="ctr" fontAlgn="auto">
                <a:lnSpc>
                  <a:spcPts val="1950"/>
                </a:lnSpc>
                <a:buNone/>
              </a:pPr>
              <a:r>
                <a:rPr lang="en-US" sz="1600" dirty="0">
                  <a:solidFill>
                    <a:srgbClr val="666666"/>
                  </a:solidFill>
                  <a:latin typeface="华文中宋" panose="02010600040101010101" charset="-122"/>
                  <a:ea typeface="华文中宋" panose="02010600040101010101" charset="-122"/>
                  <a:cs typeface="微软雅黑" panose="020B0503020204020204" pitchFamily="34" charset="-120"/>
                </a:rPr>
                <a:t>通过精准预测与个性化激励，显著提升开源社区活跃度，吸引更多高质量贡献者加入</a:t>
              </a:r>
              <a:r>
                <a:rPr lang="en-US" sz="1400" dirty="0">
                  <a:solidFill>
                    <a:srgbClr val="666666"/>
                  </a:solidFill>
                  <a:latin typeface="华文中宋" panose="02010600040101010101" charset="-122"/>
                  <a:ea typeface="华文中宋" panose="02010600040101010101" charset="-122"/>
                  <a:cs typeface="微软雅黑" panose="020B0503020204020204" pitchFamily="34" charset="-120"/>
                </a:rPr>
                <a:t>。</a:t>
              </a:r>
              <a:endParaRPr lang="en-US" sz="1400" dirty="0">
                <a:solidFill>
                  <a:srgbClr val="666666"/>
                </a:solidFill>
                <a:latin typeface="华文中宋" panose="02010600040101010101" charset="-122"/>
                <a:ea typeface="华文中宋" panose="02010600040101010101" charset="-122"/>
                <a:cs typeface="微软雅黑" panose="020B0503020204020204" pitchFamily="34" charset="-120"/>
              </a:endParaRPr>
            </a:p>
          </p:txBody>
        </p:sp>
      </p:grpSp>
      <p:grpSp>
        <p:nvGrpSpPr>
          <p:cNvPr id="19" name="组合 18"/>
          <p:cNvGrpSpPr/>
          <p:nvPr/>
        </p:nvGrpSpPr>
        <p:grpSpPr>
          <a:xfrm>
            <a:off x="3189605" y="2370455"/>
            <a:ext cx="2764790" cy="1937385"/>
            <a:chOff x="5399" y="3443"/>
            <a:chExt cx="4354" cy="3051"/>
          </a:xfrm>
        </p:grpSpPr>
        <p:pic>
          <p:nvPicPr>
            <p:cNvPr id="9" name="Image 2" descr="preencoded.png"/>
            <p:cNvPicPr>
              <a:picLocks noChangeAspect="1"/>
            </p:cNvPicPr>
            <p:nvPr>
              <p:custDataLst>
                <p:tags r:id="rId6"/>
              </p:custDataLst>
            </p:nvPr>
          </p:nvPicPr>
          <p:blipFill>
            <a:blip r:embed="rId7"/>
            <a:stretch>
              <a:fillRect/>
            </a:stretch>
          </p:blipFill>
          <p:spPr>
            <a:xfrm>
              <a:off x="7192" y="3443"/>
              <a:ext cx="768" cy="768"/>
            </a:xfrm>
            <a:prstGeom prst="rect">
              <a:avLst/>
            </a:prstGeom>
          </p:spPr>
        </p:pic>
        <p:sp>
          <p:nvSpPr>
            <p:cNvPr id="10" name="Text 5"/>
            <p:cNvSpPr/>
            <p:nvPr>
              <p:custDataLst>
                <p:tags r:id="rId8"/>
              </p:custDataLst>
            </p:nvPr>
          </p:nvSpPr>
          <p:spPr>
            <a:xfrm>
              <a:off x="5399" y="4188"/>
              <a:ext cx="4354" cy="607"/>
            </a:xfrm>
            <a:prstGeom prst="rect">
              <a:avLst/>
            </a:prstGeom>
          </p:spPr>
          <p:txBody>
            <a:bodyPr vert="horz" wrap="square" lIns="0" tIns="0" rIns="0" bIns="0" rtlCol="0" anchor="ctr"/>
            <a:lstStyle/>
            <a:p>
              <a:pPr marL="0" indent="0" algn="ctr">
                <a:lnSpc>
                  <a:spcPts val="1650"/>
                </a:lnSpc>
                <a:buNone/>
              </a:pPr>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用户知识贡献行为演化研究</a:t>
              </a:r>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Text 6"/>
            <p:cNvSpPr/>
            <p:nvPr>
              <p:custDataLst>
                <p:tags r:id="rId9"/>
              </p:custDataLst>
            </p:nvPr>
          </p:nvSpPr>
          <p:spPr>
            <a:xfrm>
              <a:off x="5399" y="4857"/>
              <a:ext cx="4263" cy="1637"/>
            </a:xfrm>
            <a:prstGeom prst="rect">
              <a:avLst/>
            </a:prstGeom>
          </p:spPr>
          <p:txBody>
            <a:bodyPr vert="horz" wrap="square" lIns="0" tIns="0" rIns="0" bIns="0" rtlCol="0" anchor="ctr"/>
            <a:lstStyle/>
            <a:p>
              <a:pPr algn="ctr" fontAlgn="auto">
                <a:lnSpc>
                  <a:spcPts val="1950"/>
                </a:lnSpc>
                <a:buClrTx/>
                <a:buSzTx/>
                <a:buFontTx/>
                <a:buNone/>
              </a:pPr>
              <a:r>
                <a:rPr lang="en-US" sz="1600" dirty="0">
                  <a:solidFill>
                    <a:srgbClr val="666666"/>
                  </a:solidFill>
                  <a:latin typeface="华文中宋" panose="02010600040101010101" charset="-122"/>
                  <a:ea typeface="华文中宋" panose="02010600040101010101" charset="-122"/>
                  <a:cs typeface="微软雅黑" panose="020B0503020204020204" pitchFamily="34" charset="-120"/>
                </a:rPr>
                <a:t>有效识别关键贡献者，合理分配社区资源，促进项目高效推进与持续创新。</a:t>
              </a:r>
              <a:endParaRPr lang="en-US" sz="1600" dirty="0">
                <a:solidFill>
                  <a:srgbClr val="666666"/>
                </a:solidFill>
                <a:latin typeface="华文中宋" panose="02010600040101010101" charset="-122"/>
                <a:ea typeface="华文中宋" panose="02010600040101010101" charset="-122"/>
                <a:cs typeface="微软雅黑" panose="020B0503020204020204" pitchFamily="34" charset="-120"/>
              </a:endParaRPr>
            </a:p>
          </p:txBody>
        </p:sp>
      </p:grpSp>
      <p:pic>
        <p:nvPicPr>
          <p:cNvPr id="12" name="Image 3" descr="preencoded.png"/>
          <p:cNvPicPr>
            <a:picLocks noChangeAspect="1"/>
          </p:cNvPicPr>
          <p:nvPr>
            <p:custDataLst>
              <p:tags r:id="rId10"/>
            </p:custDataLst>
          </p:nvPr>
        </p:nvPicPr>
        <p:blipFill>
          <a:blip r:embed="rId11"/>
          <a:srcRect/>
          <a:stretch>
            <a:fillRect/>
          </a:stretch>
        </p:blipFill>
        <p:spPr>
          <a:xfrm>
            <a:off x="7217410" y="1210945"/>
            <a:ext cx="487680" cy="487680"/>
          </a:xfrm>
          <a:prstGeom prst="rect">
            <a:avLst/>
          </a:prstGeom>
        </p:spPr>
      </p:pic>
      <p:sp>
        <p:nvSpPr>
          <p:cNvPr id="13" name="Text 7"/>
          <p:cNvSpPr/>
          <p:nvPr>
            <p:custDataLst>
              <p:tags r:id="rId12"/>
            </p:custDataLst>
          </p:nvPr>
        </p:nvSpPr>
        <p:spPr>
          <a:xfrm>
            <a:off x="6336030" y="1800225"/>
            <a:ext cx="2353310" cy="214630"/>
          </a:xfrm>
          <a:prstGeom prst="rect">
            <a:avLst/>
          </a:prstGeom>
          <a:noFill/>
        </p:spPr>
        <p:txBody>
          <a:bodyPr vert="horz" wrap="square" lIns="0" tIns="0" rIns="0" bIns="0" rtlCol="0" anchor="ctr"/>
          <a:lstStyle/>
          <a:p>
            <a:pPr marL="0" indent="0" algn="ctr">
              <a:lnSpc>
                <a:spcPts val="1650"/>
              </a:lnSpc>
              <a:buNone/>
            </a:pPr>
            <a:r>
              <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国际捐赠者角色评估</a:t>
            </a:r>
            <a:endParaRPr lang="zh-CN" altLang="en-US" sz="1200" dirty="0"/>
          </a:p>
        </p:txBody>
      </p:sp>
      <p:sp>
        <p:nvSpPr>
          <p:cNvPr id="14" name="Text 8"/>
          <p:cNvSpPr/>
          <p:nvPr>
            <p:custDataLst>
              <p:tags r:id="rId13"/>
            </p:custDataLst>
          </p:nvPr>
        </p:nvSpPr>
        <p:spPr>
          <a:xfrm>
            <a:off x="6438265" y="2233930"/>
            <a:ext cx="2251075" cy="857250"/>
          </a:xfrm>
          <a:prstGeom prst="rect">
            <a:avLst/>
          </a:prstGeom>
          <a:noFill/>
        </p:spPr>
        <p:txBody>
          <a:bodyPr vert="horz" wrap="square" lIns="0" tIns="0" rIns="0" bIns="0" rtlCol="0" anchor="ctr"/>
          <a:lstStyle/>
          <a:p>
            <a:pPr algn="ctr" fontAlgn="auto">
              <a:lnSpc>
                <a:spcPts val="1950"/>
              </a:lnSpc>
              <a:buClrTx/>
              <a:buSzTx/>
              <a:buFontTx/>
              <a:buNone/>
            </a:pPr>
            <a:r>
              <a:rPr lang="en-US" sz="1600" dirty="0">
                <a:solidFill>
                  <a:srgbClr val="666666"/>
                </a:solidFill>
                <a:latin typeface="华文中宋" panose="02010600040101010101" charset="-122"/>
                <a:ea typeface="华文中宋" panose="02010600040101010101" charset="-122"/>
                <a:cs typeface="微软雅黑" panose="020B0503020204020204" pitchFamily="34" charset="-120"/>
              </a:rPr>
              <a:t>建立公平公正的激励体系，增强成员归属感，构建更加和谐稳定的开源生态。</a:t>
            </a:r>
            <a:endParaRPr lang="en-US" sz="1600" dirty="0">
              <a:solidFill>
                <a:srgbClr val="666666"/>
              </a:solidFill>
              <a:latin typeface="华文中宋" panose="02010600040101010101" charset="-122"/>
              <a:ea typeface="华文中宋" panose="02010600040101010101" charset="-122"/>
              <a:cs typeface="微软雅黑" panose="020B0503020204020204" pitchFamily="34" charset="-120"/>
            </a:endParaRPr>
          </a:p>
        </p:txBody>
      </p:sp>
      <p:grpSp>
        <p:nvGrpSpPr>
          <p:cNvPr id="50" name="组合 49"/>
          <p:cNvGrpSpPr/>
          <p:nvPr>
            <p:custDataLst>
              <p:tags r:id="rId14"/>
            </p:custDataLst>
          </p:nvPr>
        </p:nvGrpSpPr>
        <p:grpSpPr>
          <a:xfrm rot="0">
            <a:off x="335750" y="3000017"/>
            <a:ext cx="2549948" cy="1838398"/>
            <a:chOff x="2201" y="4241"/>
            <a:chExt cx="14867" cy="10720"/>
          </a:xfrm>
        </p:grpSpPr>
        <p:sp>
          <p:nvSpPr>
            <p:cNvPr id="51" name="圆角矩形 50"/>
            <p:cNvSpPr/>
            <p:nvPr>
              <p:custDataLst>
                <p:tags r:id="rId15"/>
              </p:custDataLst>
            </p:nvPr>
          </p:nvSpPr>
          <p:spPr>
            <a:xfrm rot="180000">
              <a:off x="2797" y="5107"/>
              <a:ext cx="13075" cy="9310"/>
            </a:xfrm>
            <a:prstGeom prst="roundRect">
              <a:avLst>
                <a:gd name="adj" fmla="val 5224"/>
              </a:avLst>
            </a:prstGeom>
            <a:solidFill>
              <a:schemeClr val="accent1">
                <a:lumMod val="40000"/>
                <a:lumOff val="60000"/>
                <a:alpha val="6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2" name="任意多边形: 形状 264"/>
            <p:cNvSpPr/>
            <p:nvPr>
              <p:custDataLst>
                <p:tags r:id="rId16"/>
              </p:custDataLst>
            </p:nvPr>
          </p:nvSpPr>
          <p:spPr>
            <a:xfrm>
              <a:off x="2202" y="4241"/>
              <a:ext cx="14693" cy="10720"/>
            </a:xfrm>
            <a:custGeom>
              <a:avLst/>
              <a:gdLst>
                <a:gd name="connsiteX0" fmla="*/ 4408305 w 4580102"/>
                <a:gd name="connsiteY0" fmla="*/ 2835495 h 3269641"/>
                <a:gd name="connsiteX1" fmla="*/ 487910 w 4580102"/>
                <a:gd name="connsiteY1" fmla="*/ 3268121 h 3269641"/>
                <a:gd name="connsiteX2" fmla="*/ 274836 w 4580102"/>
                <a:gd name="connsiteY2" fmla="*/ 3098576 h 3269641"/>
                <a:gd name="connsiteX3" fmla="*/ 1088 w 4580102"/>
                <a:gd name="connsiteY3" fmla="*/ 645507 h 3269641"/>
                <a:gd name="connsiteX4" fmla="*/ 171360 w 4580102"/>
                <a:gd name="connsiteY4" fmla="*/ 433611 h 3269641"/>
                <a:gd name="connsiteX5" fmla="*/ 171681 w 4580102"/>
                <a:gd name="connsiteY5" fmla="*/ 433576 h 3269641"/>
                <a:gd name="connsiteX6" fmla="*/ 4092075 w 4580102"/>
                <a:gd name="connsiteY6" fmla="*/ 951 h 3269641"/>
                <a:gd name="connsiteX7" fmla="*/ 4305150 w 4580102"/>
                <a:gd name="connsiteY7" fmla="*/ 170496 h 3269641"/>
                <a:gd name="connsiteX8" fmla="*/ 4578898 w 4580102"/>
                <a:gd name="connsiteY8" fmla="*/ 2623660 h 3269641"/>
                <a:gd name="connsiteX9" fmla="*/ 4408711 w 4580102"/>
                <a:gd name="connsiteY9" fmla="*/ 2835452 h 3269641"/>
                <a:gd name="connsiteX10" fmla="*/ 4408305 w 4580102"/>
                <a:gd name="connsiteY10" fmla="*/ 2835495 h 326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28" h="9730">
                  <a:moveTo>
                    <a:pt x="12235" y="0"/>
                  </a:moveTo>
                  <a:cubicBezTo>
                    <a:pt x="12525" y="-3"/>
                    <a:pt x="12776" y="214"/>
                    <a:pt x="12810" y="508"/>
                  </a:cubicBezTo>
                  <a:lnTo>
                    <a:pt x="13504" y="6731"/>
                  </a:lnTo>
                  <a:lnTo>
                    <a:pt x="13625" y="7808"/>
                  </a:lnTo>
                  <a:cubicBezTo>
                    <a:pt x="13625" y="7809"/>
                    <a:pt x="13625" y="7809"/>
                    <a:pt x="13625" y="7810"/>
                  </a:cubicBezTo>
                  <a:lnTo>
                    <a:pt x="13626" y="7819"/>
                  </a:lnTo>
                  <a:lnTo>
                    <a:pt x="13626" y="7823"/>
                  </a:lnTo>
                  <a:lnTo>
                    <a:pt x="13626" y="7824"/>
                  </a:lnTo>
                  <a:lnTo>
                    <a:pt x="13626" y="7824"/>
                  </a:lnTo>
                  <a:lnTo>
                    <a:pt x="13627" y="7833"/>
                  </a:lnTo>
                  <a:lnTo>
                    <a:pt x="13627" y="7838"/>
                  </a:lnTo>
                  <a:lnTo>
                    <a:pt x="13627" y="7838"/>
                  </a:lnTo>
                  <a:lnTo>
                    <a:pt x="13627" y="7839"/>
                  </a:lnTo>
                  <a:lnTo>
                    <a:pt x="13628" y="7854"/>
                  </a:lnTo>
                  <a:lnTo>
                    <a:pt x="13628" y="7867"/>
                  </a:lnTo>
                  <a:lnTo>
                    <a:pt x="13628" y="7867"/>
                  </a:lnTo>
                  <a:lnTo>
                    <a:pt x="13628" y="7868"/>
                  </a:lnTo>
                  <a:lnTo>
                    <a:pt x="13628" y="7883"/>
                  </a:lnTo>
                  <a:lnTo>
                    <a:pt x="13627" y="7896"/>
                  </a:lnTo>
                  <a:lnTo>
                    <a:pt x="13627" y="7896"/>
                  </a:lnTo>
                  <a:lnTo>
                    <a:pt x="13627" y="7897"/>
                  </a:lnTo>
                  <a:lnTo>
                    <a:pt x="13626" y="7911"/>
                  </a:lnTo>
                  <a:lnTo>
                    <a:pt x="13626" y="7924"/>
                  </a:lnTo>
                  <a:lnTo>
                    <a:pt x="13625" y="7925"/>
                  </a:lnTo>
                  <a:lnTo>
                    <a:pt x="13625" y="7925"/>
                  </a:lnTo>
                  <a:lnTo>
                    <a:pt x="13624" y="7939"/>
                  </a:lnTo>
                  <a:lnTo>
                    <a:pt x="13622" y="7952"/>
                  </a:lnTo>
                  <a:lnTo>
                    <a:pt x="13622" y="7953"/>
                  </a:lnTo>
                  <a:lnTo>
                    <a:pt x="13622" y="7954"/>
                  </a:lnTo>
                  <a:lnTo>
                    <a:pt x="13620" y="7967"/>
                  </a:lnTo>
                  <a:lnTo>
                    <a:pt x="13617" y="7980"/>
                  </a:lnTo>
                  <a:lnTo>
                    <a:pt x="13617" y="7981"/>
                  </a:lnTo>
                  <a:lnTo>
                    <a:pt x="13617" y="7981"/>
                  </a:lnTo>
                  <a:lnTo>
                    <a:pt x="13614" y="7995"/>
                  </a:lnTo>
                  <a:lnTo>
                    <a:pt x="13611" y="8008"/>
                  </a:lnTo>
                  <a:lnTo>
                    <a:pt x="13611" y="8008"/>
                  </a:lnTo>
                  <a:lnTo>
                    <a:pt x="13611" y="8009"/>
                  </a:lnTo>
                  <a:lnTo>
                    <a:pt x="13608" y="8022"/>
                  </a:lnTo>
                  <a:lnTo>
                    <a:pt x="13604" y="8035"/>
                  </a:lnTo>
                  <a:lnTo>
                    <a:pt x="13604" y="8035"/>
                  </a:lnTo>
                  <a:lnTo>
                    <a:pt x="13604" y="8036"/>
                  </a:lnTo>
                  <a:lnTo>
                    <a:pt x="13600" y="8048"/>
                  </a:lnTo>
                  <a:lnTo>
                    <a:pt x="13595" y="8061"/>
                  </a:lnTo>
                  <a:lnTo>
                    <a:pt x="13595" y="8062"/>
                  </a:lnTo>
                  <a:lnTo>
                    <a:pt x="13595" y="8062"/>
                  </a:lnTo>
                  <a:lnTo>
                    <a:pt x="13590" y="8074"/>
                  </a:lnTo>
                  <a:lnTo>
                    <a:pt x="13585" y="8087"/>
                  </a:lnTo>
                  <a:lnTo>
                    <a:pt x="13585" y="8087"/>
                  </a:lnTo>
                  <a:lnTo>
                    <a:pt x="13585" y="8088"/>
                  </a:lnTo>
                  <a:lnTo>
                    <a:pt x="13580" y="8099"/>
                  </a:lnTo>
                  <a:lnTo>
                    <a:pt x="13574" y="8112"/>
                  </a:lnTo>
                  <a:lnTo>
                    <a:pt x="13574" y="8113"/>
                  </a:lnTo>
                  <a:lnTo>
                    <a:pt x="13574" y="8113"/>
                  </a:lnTo>
                  <a:lnTo>
                    <a:pt x="13569" y="8124"/>
                  </a:lnTo>
                  <a:lnTo>
                    <a:pt x="13562" y="8137"/>
                  </a:lnTo>
                  <a:lnTo>
                    <a:pt x="13562" y="8137"/>
                  </a:lnTo>
                  <a:lnTo>
                    <a:pt x="13562" y="8138"/>
                  </a:lnTo>
                  <a:lnTo>
                    <a:pt x="13556" y="8148"/>
                  </a:lnTo>
                  <a:lnTo>
                    <a:pt x="13549" y="8161"/>
                  </a:lnTo>
                  <a:lnTo>
                    <a:pt x="13548" y="8161"/>
                  </a:lnTo>
                  <a:lnTo>
                    <a:pt x="13548" y="8162"/>
                  </a:lnTo>
                  <a:lnTo>
                    <a:pt x="13542" y="8171"/>
                  </a:lnTo>
                  <a:lnTo>
                    <a:pt x="13534" y="8184"/>
                  </a:lnTo>
                  <a:lnTo>
                    <a:pt x="13534" y="8185"/>
                  </a:lnTo>
                  <a:lnTo>
                    <a:pt x="13534" y="8185"/>
                  </a:lnTo>
                  <a:lnTo>
                    <a:pt x="13527" y="8194"/>
                  </a:lnTo>
                  <a:lnTo>
                    <a:pt x="13519" y="8207"/>
                  </a:lnTo>
                  <a:lnTo>
                    <a:pt x="13518" y="8207"/>
                  </a:lnTo>
                  <a:lnTo>
                    <a:pt x="13518" y="8208"/>
                  </a:lnTo>
                  <a:lnTo>
                    <a:pt x="13512" y="8216"/>
                  </a:lnTo>
                  <a:lnTo>
                    <a:pt x="13502" y="8229"/>
                  </a:lnTo>
                  <a:lnTo>
                    <a:pt x="13501" y="8229"/>
                  </a:lnTo>
                  <a:lnTo>
                    <a:pt x="13501" y="8229"/>
                  </a:lnTo>
                  <a:lnTo>
                    <a:pt x="13495" y="8237"/>
                  </a:lnTo>
                  <a:lnTo>
                    <a:pt x="13484" y="8249"/>
                  </a:lnTo>
                  <a:lnTo>
                    <a:pt x="13484" y="8250"/>
                  </a:lnTo>
                  <a:lnTo>
                    <a:pt x="13483" y="8250"/>
                  </a:lnTo>
                  <a:lnTo>
                    <a:pt x="13477" y="8257"/>
                  </a:lnTo>
                  <a:lnTo>
                    <a:pt x="13466" y="8270"/>
                  </a:lnTo>
                  <a:lnTo>
                    <a:pt x="13465" y="8270"/>
                  </a:lnTo>
                  <a:lnTo>
                    <a:pt x="13465" y="8270"/>
                  </a:lnTo>
                  <a:lnTo>
                    <a:pt x="13458" y="8277"/>
                  </a:lnTo>
                  <a:lnTo>
                    <a:pt x="13446" y="8289"/>
                  </a:lnTo>
                  <a:lnTo>
                    <a:pt x="13445" y="8289"/>
                  </a:lnTo>
                  <a:lnTo>
                    <a:pt x="13445" y="8290"/>
                  </a:lnTo>
                  <a:lnTo>
                    <a:pt x="13439" y="8295"/>
                  </a:lnTo>
                  <a:lnTo>
                    <a:pt x="13425" y="8307"/>
                  </a:lnTo>
                  <a:lnTo>
                    <a:pt x="13425" y="8308"/>
                  </a:lnTo>
                  <a:lnTo>
                    <a:pt x="13424" y="8308"/>
                  </a:lnTo>
                  <a:lnTo>
                    <a:pt x="13418" y="8313"/>
                  </a:lnTo>
                  <a:lnTo>
                    <a:pt x="13404" y="8324"/>
                  </a:lnTo>
                  <a:lnTo>
                    <a:pt x="13403" y="8325"/>
                  </a:lnTo>
                  <a:lnTo>
                    <a:pt x="13403" y="8325"/>
                  </a:lnTo>
                  <a:lnTo>
                    <a:pt x="13396" y="8330"/>
                  </a:lnTo>
                  <a:lnTo>
                    <a:pt x="13382" y="8341"/>
                  </a:lnTo>
                  <a:lnTo>
                    <a:pt x="13381" y="8341"/>
                  </a:lnTo>
                  <a:lnTo>
                    <a:pt x="13381" y="8341"/>
                  </a:lnTo>
                  <a:lnTo>
                    <a:pt x="13374" y="8346"/>
                  </a:lnTo>
                  <a:lnTo>
                    <a:pt x="13358" y="8356"/>
                  </a:lnTo>
                  <a:lnTo>
                    <a:pt x="13358" y="8356"/>
                  </a:lnTo>
                  <a:lnTo>
                    <a:pt x="13357" y="8357"/>
                  </a:lnTo>
                  <a:lnTo>
                    <a:pt x="13350" y="8361"/>
                  </a:lnTo>
                  <a:lnTo>
                    <a:pt x="13335" y="8370"/>
                  </a:lnTo>
                  <a:lnTo>
                    <a:pt x="13334" y="8370"/>
                  </a:lnTo>
                  <a:lnTo>
                    <a:pt x="13333" y="8371"/>
                  </a:lnTo>
                  <a:lnTo>
                    <a:pt x="13326" y="8374"/>
                  </a:lnTo>
                  <a:lnTo>
                    <a:pt x="13310" y="8383"/>
                  </a:lnTo>
                  <a:lnTo>
                    <a:pt x="13309" y="8383"/>
                  </a:lnTo>
                  <a:lnTo>
                    <a:pt x="13309" y="8384"/>
                  </a:lnTo>
                  <a:lnTo>
                    <a:pt x="13301" y="8387"/>
                  </a:lnTo>
                  <a:lnTo>
                    <a:pt x="13284" y="8395"/>
                  </a:lnTo>
                  <a:lnTo>
                    <a:pt x="13284" y="8395"/>
                  </a:lnTo>
                  <a:lnTo>
                    <a:pt x="13283" y="8395"/>
                  </a:lnTo>
                  <a:lnTo>
                    <a:pt x="13275" y="8399"/>
                  </a:lnTo>
                  <a:lnTo>
                    <a:pt x="13258" y="8405"/>
                  </a:lnTo>
                  <a:lnTo>
                    <a:pt x="13258" y="8406"/>
                  </a:lnTo>
                  <a:lnTo>
                    <a:pt x="13257" y="8406"/>
                  </a:lnTo>
                  <a:lnTo>
                    <a:pt x="13249" y="8409"/>
                  </a:lnTo>
                  <a:lnTo>
                    <a:pt x="13231" y="8415"/>
                  </a:lnTo>
                  <a:lnTo>
                    <a:pt x="13231" y="8415"/>
                  </a:lnTo>
                  <a:lnTo>
                    <a:pt x="13230" y="8415"/>
                  </a:lnTo>
                  <a:lnTo>
                    <a:pt x="13222" y="8418"/>
                  </a:lnTo>
                  <a:lnTo>
                    <a:pt x="13204" y="8423"/>
                  </a:lnTo>
                  <a:lnTo>
                    <a:pt x="13203" y="8423"/>
                  </a:lnTo>
                  <a:lnTo>
                    <a:pt x="13203" y="8423"/>
                  </a:lnTo>
                  <a:lnTo>
                    <a:pt x="13194" y="8425"/>
                  </a:lnTo>
                  <a:lnTo>
                    <a:pt x="13176" y="8429"/>
                  </a:lnTo>
                  <a:lnTo>
                    <a:pt x="13175" y="8430"/>
                  </a:lnTo>
                  <a:lnTo>
                    <a:pt x="13175" y="8430"/>
                  </a:lnTo>
                  <a:lnTo>
                    <a:pt x="13166" y="8431"/>
                  </a:lnTo>
                  <a:lnTo>
                    <a:pt x="13147" y="8435"/>
                  </a:lnTo>
                  <a:lnTo>
                    <a:pt x="13147" y="8435"/>
                  </a:lnTo>
                  <a:lnTo>
                    <a:pt x="13146" y="8435"/>
                  </a:lnTo>
                  <a:lnTo>
                    <a:pt x="13137" y="8436"/>
                  </a:lnTo>
                  <a:lnTo>
                    <a:pt x="13118" y="8439"/>
                  </a:lnTo>
                  <a:cubicBezTo>
                    <a:pt x="13118" y="8439"/>
                    <a:pt x="13117" y="8439"/>
                    <a:pt x="13117" y="8439"/>
                  </a:cubicBezTo>
                  <a:lnTo>
                    <a:pt x="1502" y="9721"/>
                  </a:lnTo>
                  <a:lnTo>
                    <a:pt x="1452" y="9726"/>
                  </a:lnTo>
                  <a:cubicBezTo>
                    <a:pt x="1364" y="9736"/>
                    <a:pt x="1278" y="9726"/>
                    <a:pt x="1199" y="9698"/>
                  </a:cubicBezTo>
                  <a:lnTo>
                    <a:pt x="1179" y="9691"/>
                  </a:lnTo>
                  <a:lnTo>
                    <a:pt x="1173" y="9688"/>
                  </a:lnTo>
                  <a:cubicBezTo>
                    <a:pt x="985" y="9612"/>
                    <a:pt x="843" y="9438"/>
                    <a:pt x="818" y="9222"/>
                  </a:cubicBezTo>
                  <a:lnTo>
                    <a:pt x="3" y="1922"/>
                  </a:lnTo>
                  <a:lnTo>
                    <a:pt x="3" y="1921"/>
                  </a:lnTo>
                  <a:lnTo>
                    <a:pt x="3" y="1921"/>
                  </a:lnTo>
                  <a:lnTo>
                    <a:pt x="3" y="1917"/>
                  </a:lnTo>
                  <a:lnTo>
                    <a:pt x="2" y="1907"/>
                  </a:lnTo>
                  <a:lnTo>
                    <a:pt x="2" y="1906"/>
                  </a:lnTo>
                  <a:lnTo>
                    <a:pt x="2" y="1906"/>
                  </a:lnTo>
                  <a:lnTo>
                    <a:pt x="2" y="1902"/>
                  </a:lnTo>
                  <a:lnTo>
                    <a:pt x="1" y="1892"/>
                  </a:lnTo>
                  <a:lnTo>
                    <a:pt x="1" y="1892"/>
                  </a:lnTo>
                  <a:lnTo>
                    <a:pt x="1" y="1891"/>
                  </a:lnTo>
                  <a:lnTo>
                    <a:pt x="1" y="1879"/>
                  </a:lnTo>
                  <a:lnTo>
                    <a:pt x="0" y="1863"/>
                  </a:lnTo>
                  <a:lnTo>
                    <a:pt x="0" y="1863"/>
                  </a:lnTo>
                  <a:lnTo>
                    <a:pt x="0" y="1862"/>
                  </a:lnTo>
                  <a:lnTo>
                    <a:pt x="0" y="1848"/>
                  </a:lnTo>
                  <a:lnTo>
                    <a:pt x="1" y="1834"/>
                  </a:lnTo>
                  <a:lnTo>
                    <a:pt x="1" y="1834"/>
                  </a:lnTo>
                  <a:lnTo>
                    <a:pt x="1" y="1833"/>
                  </a:lnTo>
                  <a:lnTo>
                    <a:pt x="2" y="1817"/>
                  </a:lnTo>
                  <a:lnTo>
                    <a:pt x="2" y="1806"/>
                  </a:lnTo>
                  <a:lnTo>
                    <a:pt x="3" y="1806"/>
                  </a:lnTo>
                  <a:lnTo>
                    <a:pt x="3" y="1805"/>
                  </a:lnTo>
                  <a:lnTo>
                    <a:pt x="5" y="1787"/>
                  </a:lnTo>
                  <a:lnTo>
                    <a:pt x="6" y="1778"/>
                  </a:lnTo>
                  <a:lnTo>
                    <a:pt x="6" y="1777"/>
                  </a:lnTo>
                  <a:lnTo>
                    <a:pt x="6" y="1777"/>
                  </a:lnTo>
                  <a:lnTo>
                    <a:pt x="9" y="1757"/>
                  </a:lnTo>
                  <a:lnTo>
                    <a:pt x="11" y="1750"/>
                  </a:lnTo>
                  <a:lnTo>
                    <a:pt x="11" y="1750"/>
                  </a:lnTo>
                  <a:lnTo>
                    <a:pt x="11" y="1749"/>
                  </a:lnTo>
                  <a:lnTo>
                    <a:pt x="16" y="1727"/>
                  </a:lnTo>
                  <a:lnTo>
                    <a:pt x="17" y="1723"/>
                  </a:lnTo>
                  <a:lnTo>
                    <a:pt x="17" y="1722"/>
                  </a:lnTo>
                  <a:lnTo>
                    <a:pt x="17" y="1722"/>
                  </a:lnTo>
                  <a:lnTo>
                    <a:pt x="23" y="1698"/>
                  </a:lnTo>
                  <a:lnTo>
                    <a:pt x="24" y="1696"/>
                  </a:lnTo>
                  <a:lnTo>
                    <a:pt x="24" y="1696"/>
                  </a:lnTo>
                  <a:lnTo>
                    <a:pt x="24" y="1695"/>
                  </a:lnTo>
                  <a:lnTo>
                    <a:pt x="33" y="1669"/>
                  </a:lnTo>
                  <a:lnTo>
                    <a:pt x="33" y="1669"/>
                  </a:lnTo>
                  <a:lnTo>
                    <a:pt x="33" y="1669"/>
                  </a:lnTo>
                  <a:lnTo>
                    <a:pt x="33" y="1668"/>
                  </a:lnTo>
                  <a:cubicBezTo>
                    <a:pt x="104" y="1468"/>
                    <a:pt x="285" y="1315"/>
                    <a:pt x="511" y="1291"/>
                  </a:cubicBezTo>
                  <a:lnTo>
                    <a:pt x="1540" y="1178"/>
                  </a:lnTo>
                  <a:lnTo>
                    <a:pt x="12176" y="4"/>
                  </a:lnTo>
                  <a:cubicBezTo>
                    <a:pt x="12196" y="1"/>
                    <a:pt x="12215" y="0"/>
                    <a:pt x="12235" y="0"/>
                  </a:cubicBezTo>
                  <a:close/>
                </a:path>
              </a:pathLst>
            </a:custGeom>
            <a:solidFill>
              <a:srgbClr val="FFFFFF"/>
            </a:solidFill>
            <a:ln w="9525" cap="flat">
              <a:solidFill>
                <a:schemeClr val="accent1">
                  <a:lumMod val="40000"/>
                  <a:lumOff val="60000"/>
                </a:schemeClr>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53" name="图片 52" descr="F:/素材图片1/7901793_.jpg7901793_"/>
            <p:cNvPicPr>
              <a:picLocks noChangeAspect="1"/>
            </p:cNvPicPr>
            <p:nvPr>
              <p:custDataLst>
                <p:tags r:id="rId17"/>
              </p:custDataLst>
            </p:nvPr>
          </p:nvPicPr>
          <p:blipFill>
            <a:blip r:embed="rId18"/>
            <a:srcRect l="-4" t="5147" r="-4" b="5147"/>
            <a:stretch>
              <a:fillRect/>
            </a:stretch>
          </p:blipFill>
          <p:spPr>
            <a:xfrm rot="21180000">
              <a:off x="3333" y="5490"/>
              <a:ext cx="12385" cy="8148"/>
            </a:xfrm>
            <a:custGeom>
              <a:avLst/>
              <a:gdLst/>
              <a:ahLst/>
              <a:cxnLst>
                <a:cxn ang="3">
                  <a:pos x="hc" y="t"/>
                </a:cxn>
                <a:cxn ang="cd2">
                  <a:pos x="l" y="vc"/>
                </a:cxn>
                <a:cxn ang="cd4">
                  <a:pos x="hc" y="b"/>
                </a:cxn>
                <a:cxn ang="0">
                  <a:pos x="r" y="vc"/>
                </a:cxn>
              </a:cxnLst>
              <a:rect l="l" t="t" r="r" b="b"/>
              <a:pathLst>
                <a:path w="12754" h="8389">
                  <a:moveTo>
                    <a:pt x="422" y="0"/>
                  </a:moveTo>
                  <a:lnTo>
                    <a:pt x="12332" y="0"/>
                  </a:lnTo>
                  <a:cubicBezTo>
                    <a:pt x="12565" y="0"/>
                    <a:pt x="12754" y="189"/>
                    <a:pt x="12754" y="422"/>
                  </a:cubicBezTo>
                  <a:lnTo>
                    <a:pt x="12754" y="7967"/>
                  </a:lnTo>
                  <a:cubicBezTo>
                    <a:pt x="12754" y="8200"/>
                    <a:pt x="12565" y="8389"/>
                    <a:pt x="12332" y="8389"/>
                  </a:cubicBezTo>
                  <a:lnTo>
                    <a:pt x="422" y="8389"/>
                  </a:lnTo>
                  <a:cubicBezTo>
                    <a:pt x="189" y="8389"/>
                    <a:pt x="0" y="8200"/>
                    <a:pt x="0" y="7967"/>
                  </a:cubicBezTo>
                  <a:lnTo>
                    <a:pt x="0" y="422"/>
                  </a:lnTo>
                  <a:cubicBezTo>
                    <a:pt x="0" y="189"/>
                    <a:pt x="189" y="0"/>
                    <a:pt x="422" y="0"/>
                  </a:cubicBezTo>
                  <a:close/>
                </a:path>
              </a:pathLst>
            </a:custGeom>
            <a:ln w="15875">
              <a:noFill/>
            </a:ln>
          </p:spPr>
        </p:pic>
        <p:sp>
          <p:nvSpPr>
            <p:cNvPr id="54" name="任意多边形: 形状 357"/>
            <p:cNvSpPr/>
            <p:nvPr>
              <p:custDataLst>
                <p:tags r:id="rId19"/>
              </p:custDataLst>
            </p:nvPr>
          </p:nvSpPr>
          <p:spPr>
            <a:xfrm>
              <a:off x="2201" y="5027"/>
              <a:ext cx="621" cy="594"/>
            </a:xfrm>
            <a:custGeom>
              <a:avLst/>
              <a:gdLst>
                <a:gd name="connsiteX0" fmla="*/ 113779 w 212840"/>
                <a:gd name="connsiteY0" fmla="*/ 23248 h 203225"/>
                <a:gd name="connsiteX1" fmla="*/ 154927 w 212840"/>
                <a:gd name="connsiteY1" fmla="*/ 1721 h 203225"/>
                <a:gd name="connsiteX2" fmla="*/ 176328 w 212840"/>
                <a:gd name="connsiteY2" fmla="*/ 8203 h 203225"/>
                <a:gd name="connsiteX3" fmla="*/ 177978 w 212840"/>
                <a:gd name="connsiteY3" fmla="*/ 18294 h 203225"/>
                <a:gd name="connsiteX4" fmla="*/ 170072 w 212840"/>
                <a:gd name="connsiteY4" fmla="*/ 64015 h 203225"/>
                <a:gd name="connsiteX5" fmla="*/ 174644 w 212840"/>
                <a:gd name="connsiteY5" fmla="*/ 77921 h 203225"/>
                <a:gd name="connsiteX6" fmla="*/ 207982 w 212840"/>
                <a:gd name="connsiteY6" fmla="*/ 110306 h 203225"/>
                <a:gd name="connsiteX7" fmla="*/ 208347 w 212840"/>
                <a:gd name="connsiteY7" fmla="*/ 132529 h 203225"/>
                <a:gd name="connsiteX8" fmla="*/ 199219 w 212840"/>
                <a:gd name="connsiteY8" fmla="*/ 137166 h 203225"/>
                <a:gd name="connsiteX9" fmla="*/ 153118 w 212840"/>
                <a:gd name="connsiteY9" fmla="*/ 143834 h 203225"/>
                <a:gd name="connsiteX10" fmla="*/ 141211 w 212840"/>
                <a:gd name="connsiteY10" fmla="*/ 152407 h 203225"/>
                <a:gd name="connsiteX11" fmla="*/ 120542 w 212840"/>
                <a:gd name="connsiteY11" fmla="*/ 194031 h 203225"/>
                <a:gd name="connsiteX12" fmla="*/ 99482 w 212840"/>
                <a:gd name="connsiteY12" fmla="*/ 201545 h 203225"/>
                <a:gd name="connsiteX13" fmla="*/ 91967 w 212840"/>
                <a:gd name="connsiteY13" fmla="*/ 194031 h 203225"/>
                <a:gd name="connsiteX14" fmla="*/ 71488 w 212840"/>
                <a:gd name="connsiteY14" fmla="*/ 152407 h 203225"/>
                <a:gd name="connsiteX15" fmla="*/ 59582 w 212840"/>
                <a:gd name="connsiteY15" fmla="*/ 143834 h 203225"/>
                <a:gd name="connsiteX16" fmla="*/ 13481 w 212840"/>
                <a:gd name="connsiteY16" fmla="*/ 137166 h 203225"/>
                <a:gd name="connsiteX17" fmla="*/ 81 w 212840"/>
                <a:gd name="connsiteY17" fmla="*/ 119434 h 203225"/>
                <a:gd name="connsiteX18" fmla="*/ 4718 w 212840"/>
                <a:gd name="connsiteY18" fmla="*/ 110306 h 203225"/>
                <a:gd name="connsiteX19" fmla="*/ 38056 w 212840"/>
                <a:gd name="connsiteY19" fmla="*/ 77921 h 203225"/>
                <a:gd name="connsiteX20" fmla="*/ 42628 w 212840"/>
                <a:gd name="connsiteY20" fmla="*/ 64014 h 203225"/>
                <a:gd name="connsiteX21" fmla="*/ 34722 w 212840"/>
                <a:gd name="connsiteY21" fmla="*/ 18294 h 203225"/>
                <a:gd name="connsiteX22" fmla="*/ 47680 w 212840"/>
                <a:gd name="connsiteY22" fmla="*/ 71 h 203225"/>
                <a:gd name="connsiteX23" fmla="*/ 57772 w 212840"/>
                <a:gd name="connsiteY23" fmla="*/ 1721 h 203225"/>
                <a:gd name="connsiteX24" fmla="*/ 99016 w 212840"/>
                <a:gd name="connsiteY24" fmla="*/ 23248 h 203225"/>
                <a:gd name="connsiteX25" fmla="*/ 113779 w 212840"/>
                <a:gd name="connsiteY25" fmla="*/ 23248 h 20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2840" h="203225">
                  <a:moveTo>
                    <a:pt x="113779" y="23248"/>
                  </a:moveTo>
                  <a:lnTo>
                    <a:pt x="154927" y="1721"/>
                  </a:lnTo>
                  <a:cubicBezTo>
                    <a:pt x="162627" y="-2399"/>
                    <a:pt x="172208" y="503"/>
                    <a:pt x="176328" y="8203"/>
                  </a:cubicBezTo>
                  <a:cubicBezTo>
                    <a:pt x="177981" y="11291"/>
                    <a:pt x="178561" y="14841"/>
                    <a:pt x="177978" y="18294"/>
                  </a:cubicBezTo>
                  <a:lnTo>
                    <a:pt x="170072" y="64015"/>
                  </a:lnTo>
                  <a:cubicBezTo>
                    <a:pt x="169229" y="69119"/>
                    <a:pt x="170937" y="74313"/>
                    <a:pt x="174644" y="77921"/>
                  </a:cubicBezTo>
                  <a:lnTo>
                    <a:pt x="207982" y="110306"/>
                  </a:lnTo>
                  <a:cubicBezTo>
                    <a:pt x="214219" y="116342"/>
                    <a:pt x="214383" y="126292"/>
                    <a:pt x="208347" y="132529"/>
                  </a:cubicBezTo>
                  <a:cubicBezTo>
                    <a:pt x="205907" y="135050"/>
                    <a:pt x="202694" y="136683"/>
                    <a:pt x="199219" y="137166"/>
                  </a:cubicBezTo>
                  <a:lnTo>
                    <a:pt x="153118" y="143834"/>
                  </a:lnTo>
                  <a:cubicBezTo>
                    <a:pt x="147995" y="144597"/>
                    <a:pt x="143559" y="147791"/>
                    <a:pt x="141211" y="152407"/>
                  </a:cubicBezTo>
                  <a:lnTo>
                    <a:pt x="120542" y="194031"/>
                  </a:lnTo>
                  <a:cubicBezTo>
                    <a:pt x="116802" y="201922"/>
                    <a:pt x="107373" y="205286"/>
                    <a:pt x="99482" y="201545"/>
                  </a:cubicBezTo>
                  <a:cubicBezTo>
                    <a:pt x="96185" y="199983"/>
                    <a:pt x="93530" y="197328"/>
                    <a:pt x="91967" y="194031"/>
                  </a:cubicBezTo>
                  <a:lnTo>
                    <a:pt x="71488" y="152407"/>
                  </a:lnTo>
                  <a:cubicBezTo>
                    <a:pt x="69140" y="147791"/>
                    <a:pt x="64704" y="144597"/>
                    <a:pt x="59582" y="143834"/>
                  </a:cubicBezTo>
                  <a:lnTo>
                    <a:pt x="13481" y="137166"/>
                  </a:lnTo>
                  <a:cubicBezTo>
                    <a:pt x="4884" y="135970"/>
                    <a:pt x="-1115" y="128031"/>
                    <a:pt x="81" y="119434"/>
                  </a:cubicBezTo>
                  <a:cubicBezTo>
                    <a:pt x="564" y="115959"/>
                    <a:pt x="2197" y="112746"/>
                    <a:pt x="4718" y="110306"/>
                  </a:cubicBezTo>
                  <a:lnTo>
                    <a:pt x="38056" y="77921"/>
                  </a:lnTo>
                  <a:cubicBezTo>
                    <a:pt x="41763" y="74313"/>
                    <a:pt x="43470" y="69119"/>
                    <a:pt x="42628" y="64014"/>
                  </a:cubicBezTo>
                  <a:lnTo>
                    <a:pt x="34722" y="18294"/>
                  </a:lnTo>
                  <a:cubicBezTo>
                    <a:pt x="33268" y="9684"/>
                    <a:pt x="39070" y="1525"/>
                    <a:pt x="47680" y="71"/>
                  </a:cubicBezTo>
                  <a:cubicBezTo>
                    <a:pt x="51134" y="-512"/>
                    <a:pt x="54684" y="68"/>
                    <a:pt x="57772" y="1721"/>
                  </a:cubicBezTo>
                  <a:lnTo>
                    <a:pt x="99016" y="23248"/>
                  </a:lnTo>
                  <a:cubicBezTo>
                    <a:pt x="103626" y="25720"/>
                    <a:pt x="109168" y="25720"/>
                    <a:pt x="113779" y="23248"/>
                  </a:cubicBezTo>
                  <a:close/>
                </a:path>
              </a:pathLst>
            </a:custGeom>
            <a:solidFill>
              <a:schemeClr val="accent2">
                <a:lumMod val="40000"/>
                <a:lumOff val="60000"/>
              </a:schemeClr>
            </a:solidFill>
            <a:ln w="222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 name="任意多边形: 形状 3"/>
            <p:cNvSpPr/>
            <p:nvPr>
              <p:custDataLst>
                <p:tags r:id="rId20"/>
              </p:custDataLst>
            </p:nvPr>
          </p:nvSpPr>
          <p:spPr>
            <a:xfrm rot="18960000">
              <a:off x="15073" y="13928"/>
              <a:ext cx="489" cy="431"/>
            </a:xfrm>
            <a:custGeom>
              <a:avLst/>
              <a:gdLst>
                <a:gd name="connsiteX0" fmla="*/ 0 w 262032"/>
                <a:gd name="connsiteY0" fmla="*/ 194786 h 230790"/>
                <a:gd name="connsiteX1" fmla="*/ 262033 w 262032"/>
                <a:gd name="connsiteY1" fmla="*/ 230791 h 230790"/>
                <a:gd name="connsiteX2" fmla="*/ 182213 w 262032"/>
                <a:gd name="connsiteY2" fmla="*/ 0 h 230790"/>
                <a:gd name="connsiteX3" fmla="*/ 0 w 262032"/>
                <a:gd name="connsiteY3" fmla="*/ 194786 h 230790"/>
                <a:gd name="connsiteX4" fmla="*/ 0 w 262032"/>
                <a:gd name="connsiteY4" fmla="*/ 194786 h 230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032" h="230790">
                  <a:moveTo>
                    <a:pt x="0" y="194786"/>
                  </a:moveTo>
                  <a:lnTo>
                    <a:pt x="262033" y="230791"/>
                  </a:lnTo>
                  <a:lnTo>
                    <a:pt x="182213" y="0"/>
                  </a:lnTo>
                  <a:lnTo>
                    <a:pt x="0" y="194786"/>
                  </a:lnTo>
                  <a:lnTo>
                    <a:pt x="0" y="194786"/>
                  </a:lnTo>
                  <a:close/>
                </a:path>
              </a:pathLst>
            </a:custGeom>
            <a:solidFill>
              <a:srgbClr val="FFF7E6"/>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6" name="任意多边形: 形状 18"/>
            <p:cNvSpPr/>
            <p:nvPr>
              <p:custDataLst>
                <p:tags r:id="rId21"/>
              </p:custDataLst>
            </p:nvPr>
          </p:nvSpPr>
          <p:spPr>
            <a:xfrm>
              <a:off x="15237" y="11242"/>
              <a:ext cx="1733" cy="2886"/>
            </a:xfrm>
            <a:custGeom>
              <a:avLst/>
              <a:gdLst>
                <a:gd name="connsiteX0" fmla="*/ 842186 w 1100495"/>
                <a:gd name="connsiteY0" fmla="*/ 0 h 1832910"/>
                <a:gd name="connsiteX1" fmla="*/ 1100495 w 1100495"/>
                <a:gd name="connsiteY1" fmla="*/ 131275 h 1832910"/>
                <a:gd name="connsiteX2" fmla="*/ 258150 w 1100495"/>
                <a:gd name="connsiteY2" fmla="*/ 1832910 h 1832910"/>
                <a:gd name="connsiteX3" fmla="*/ 0 w 1100495"/>
                <a:gd name="connsiteY3" fmla="*/ 1701638 h 1832910"/>
                <a:gd name="connsiteX4" fmla="*/ 842186 w 1100495"/>
                <a:gd name="connsiteY4" fmla="*/ 0 h 1832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495" h="1832910">
                  <a:moveTo>
                    <a:pt x="842186" y="0"/>
                  </a:moveTo>
                  <a:lnTo>
                    <a:pt x="1100495" y="131275"/>
                  </a:lnTo>
                  <a:lnTo>
                    <a:pt x="258150" y="1832910"/>
                  </a:lnTo>
                  <a:lnTo>
                    <a:pt x="0" y="1701638"/>
                  </a:lnTo>
                  <a:lnTo>
                    <a:pt x="842186" y="0"/>
                  </a:lnTo>
                  <a:close/>
                </a:path>
              </a:pathLst>
            </a:custGeom>
            <a:solidFill>
              <a:schemeClr val="accent1">
                <a:lumMod val="60000"/>
                <a:lumOff val="40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7" name="任意多边形: 形状 2"/>
            <p:cNvSpPr/>
            <p:nvPr>
              <p:custDataLst>
                <p:tags r:id="rId22"/>
              </p:custDataLst>
            </p:nvPr>
          </p:nvSpPr>
          <p:spPr>
            <a:xfrm rot="18960000">
              <a:off x="16598" y="10946"/>
              <a:ext cx="470" cy="536"/>
            </a:xfrm>
            <a:custGeom>
              <a:avLst/>
              <a:gdLst>
                <a:gd name="connsiteX0" fmla="*/ -71 w 251714"/>
                <a:gd name="connsiteY0" fmla="*/ 41391 h 287193"/>
                <a:gd name="connsiteX1" fmla="*/ 103370 w 251714"/>
                <a:gd name="connsiteY1" fmla="*/ 5196 h 287193"/>
                <a:gd name="connsiteX2" fmla="*/ 220120 w 251714"/>
                <a:gd name="connsiteY2" fmla="*/ 60488 h 287193"/>
                <a:gd name="connsiteX3" fmla="*/ 221194 w 251714"/>
                <a:gd name="connsiteY3" fmla="*/ 63680 h 287193"/>
                <a:gd name="connsiteX4" fmla="*/ 247769 w 251714"/>
                <a:gd name="connsiteY4" fmla="*/ 149405 h 287193"/>
                <a:gd name="connsiteX5" fmla="*/ 187666 w 251714"/>
                <a:gd name="connsiteY5" fmla="*/ 262371 h 287193"/>
                <a:gd name="connsiteX6" fmla="*/ 107561 w 251714"/>
                <a:gd name="connsiteY6" fmla="*/ 287041 h 28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714" h="287193">
                  <a:moveTo>
                    <a:pt x="-71" y="41391"/>
                  </a:moveTo>
                  <a:lnTo>
                    <a:pt x="103370" y="5196"/>
                  </a:lnTo>
                  <a:cubicBezTo>
                    <a:pt x="150878" y="-11775"/>
                    <a:pt x="203149" y="12980"/>
                    <a:pt x="220120" y="60488"/>
                  </a:cubicBezTo>
                  <a:cubicBezTo>
                    <a:pt x="220498" y="61545"/>
                    <a:pt x="220856" y="62609"/>
                    <a:pt x="221194" y="63680"/>
                  </a:cubicBezTo>
                  <a:lnTo>
                    <a:pt x="247769" y="149405"/>
                  </a:lnTo>
                  <a:cubicBezTo>
                    <a:pt x="262138" y="197175"/>
                    <a:pt x="235312" y="247596"/>
                    <a:pt x="187666" y="262371"/>
                  </a:cubicBezTo>
                  <a:lnTo>
                    <a:pt x="107561" y="287041"/>
                  </a:lnTo>
                </a:path>
              </a:pathLst>
            </a:custGeom>
            <a:solidFill>
              <a:srgbClr val="F4FAFA"/>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 name="任意多边形: 形状 5"/>
            <p:cNvSpPr/>
            <p:nvPr>
              <p:custDataLst>
                <p:tags r:id="rId23"/>
              </p:custDataLst>
            </p:nvPr>
          </p:nvSpPr>
          <p:spPr>
            <a:xfrm rot="18960000">
              <a:off x="15185" y="14251"/>
              <a:ext cx="168" cy="148"/>
            </a:xfrm>
            <a:custGeom>
              <a:avLst/>
              <a:gdLst>
                <a:gd name="connsiteX0" fmla="*/ 0 w 90106"/>
                <a:gd name="connsiteY0" fmla="*/ 66961 h 79343"/>
                <a:gd name="connsiteX1" fmla="*/ 90106 w 90106"/>
                <a:gd name="connsiteY1" fmla="*/ 79343 h 79343"/>
                <a:gd name="connsiteX2" fmla="*/ 62674 w 90106"/>
                <a:gd name="connsiteY2" fmla="*/ 0 h 79343"/>
                <a:gd name="connsiteX3" fmla="*/ 0 w 90106"/>
                <a:gd name="connsiteY3" fmla="*/ 66961 h 79343"/>
                <a:gd name="connsiteX4" fmla="*/ 0 w 90106"/>
                <a:gd name="connsiteY4" fmla="*/ 66961 h 79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06" h="79343">
                  <a:moveTo>
                    <a:pt x="0" y="66961"/>
                  </a:moveTo>
                  <a:lnTo>
                    <a:pt x="90106" y="79343"/>
                  </a:lnTo>
                  <a:lnTo>
                    <a:pt x="62674" y="0"/>
                  </a:lnTo>
                  <a:lnTo>
                    <a:pt x="0" y="66961"/>
                  </a:lnTo>
                  <a:lnTo>
                    <a:pt x="0" y="66961"/>
                  </a:lnTo>
                  <a:close/>
                </a:path>
              </a:pathLst>
            </a:custGeom>
            <a:solidFill>
              <a:srgbClr val="475766"/>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 name="任意多边形: 形状 13"/>
            <p:cNvSpPr/>
            <p:nvPr>
              <p:custDataLst>
                <p:tags r:id="rId24"/>
              </p:custDataLst>
            </p:nvPr>
          </p:nvSpPr>
          <p:spPr>
            <a:xfrm rot="18960000">
              <a:off x="16577" y="11053"/>
              <a:ext cx="391" cy="581"/>
            </a:xfrm>
            <a:custGeom>
              <a:avLst/>
              <a:gdLst>
                <a:gd name="connsiteX0" fmla="*/ 97822 w 209264"/>
                <a:gd name="connsiteY0" fmla="*/ 311182 h 311181"/>
                <a:gd name="connsiteX1" fmla="*/ 209264 w 209264"/>
                <a:gd name="connsiteY1" fmla="*/ 265462 h 311181"/>
                <a:gd name="connsiteX2" fmla="*/ 105823 w 209264"/>
                <a:gd name="connsiteY2" fmla="*/ 0 h 311181"/>
                <a:gd name="connsiteX3" fmla="*/ 0 w 209264"/>
                <a:gd name="connsiteY3" fmla="*/ 38576 h 311181"/>
                <a:gd name="connsiteX4" fmla="*/ 97822 w 209264"/>
                <a:gd name="connsiteY4" fmla="*/ 311182 h 31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264" h="311181">
                  <a:moveTo>
                    <a:pt x="97822" y="311182"/>
                  </a:moveTo>
                  <a:lnTo>
                    <a:pt x="209264" y="265462"/>
                  </a:lnTo>
                  <a:lnTo>
                    <a:pt x="105823" y="0"/>
                  </a:lnTo>
                  <a:lnTo>
                    <a:pt x="0" y="38576"/>
                  </a:lnTo>
                  <a:lnTo>
                    <a:pt x="97822" y="311182"/>
                  </a:lnTo>
                  <a:close/>
                </a:path>
              </a:pathLst>
            </a:custGeom>
            <a:solidFill>
              <a:schemeClr val="accent2">
                <a:lumMod val="40000"/>
                <a:lumOff val="60000"/>
              </a:schemeClr>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 name="任意多边形: 形状 31"/>
            <p:cNvSpPr/>
            <p:nvPr>
              <p:custDataLst>
                <p:tags r:id="rId25"/>
              </p:custDataLst>
            </p:nvPr>
          </p:nvSpPr>
          <p:spPr>
            <a:xfrm>
              <a:off x="15318" y="11364"/>
              <a:ext cx="1533" cy="2721"/>
            </a:xfrm>
            <a:custGeom>
              <a:avLst/>
              <a:gdLst>
                <a:gd name="connsiteX0" fmla="*/ 954805 w 973413"/>
                <a:gd name="connsiteY0" fmla="*/ 39660 h 1727721"/>
                <a:gd name="connsiteX1" fmla="*/ 973413 w 973413"/>
                <a:gd name="connsiteY1" fmla="*/ 49177 h 1727721"/>
                <a:gd name="connsiteX2" fmla="*/ 130745 w 973413"/>
                <a:gd name="connsiteY2" fmla="*/ 1727721 h 1727721"/>
                <a:gd name="connsiteX3" fmla="*/ 112138 w 973413"/>
                <a:gd name="connsiteY3" fmla="*/ 1718205 h 1727721"/>
                <a:gd name="connsiteX4" fmla="*/ 842667 w 973413"/>
                <a:gd name="connsiteY4" fmla="*/ 0 h 1727721"/>
                <a:gd name="connsiteX5" fmla="*/ 861275 w 973413"/>
                <a:gd name="connsiteY5" fmla="*/ 9517 h 1727721"/>
                <a:gd name="connsiteX6" fmla="*/ 18607 w 973413"/>
                <a:gd name="connsiteY6" fmla="*/ 1688061 h 1727721"/>
                <a:gd name="connsiteX7" fmla="*/ 0 w 973413"/>
                <a:gd name="connsiteY7" fmla="*/ 1678545 h 172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3413" h="1727721">
                  <a:moveTo>
                    <a:pt x="954805" y="39660"/>
                  </a:moveTo>
                  <a:lnTo>
                    <a:pt x="973413" y="49177"/>
                  </a:lnTo>
                  <a:lnTo>
                    <a:pt x="130745" y="1727721"/>
                  </a:lnTo>
                  <a:lnTo>
                    <a:pt x="112138" y="1718205"/>
                  </a:lnTo>
                  <a:close/>
                  <a:moveTo>
                    <a:pt x="842667" y="0"/>
                  </a:moveTo>
                  <a:lnTo>
                    <a:pt x="861275" y="9517"/>
                  </a:lnTo>
                  <a:lnTo>
                    <a:pt x="18607" y="1688061"/>
                  </a:lnTo>
                  <a:lnTo>
                    <a:pt x="0" y="1678545"/>
                  </a:lnTo>
                  <a:close/>
                </a:path>
              </a:pathLst>
            </a:custGeom>
            <a:solidFill>
              <a:srgbClr val="FFFCF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grpSp>
      <p:grpSp>
        <p:nvGrpSpPr>
          <p:cNvPr id="72" name="组合 71"/>
          <p:cNvGrpSpPr/>
          <p:nvPr>
            <p:custDataLst>
              <p:tags r:id="rId26"/>
            </p:custDataLst>
          </p:nvPr>
        </p:nvGrpSpPr>
        <p:grpSpPr>
          <a:xfrm rot="0">
            <a:off x="3307080" y="706120"/>
            <a:ext cx="2474595" cy="1690370"/>
            <a:chOff x="2201" y="4241"/>
            <a:chExt cx="14867" cy="10720"/>
          </a:xfrm>
        </p:grpSpPr>
        <p:sp>
          <p:nvSpPr>
            <p:cNvPr id="73" name="圆角矩形 72"/>
            <p:cNvSpPr/>
            <p:nvPr>
              <p:custDataLst>
                <p:tags r:id="rId27"/>
              </p:custDataLst>
            </p:nvPr>
          </p:nvSpPr>
          <p:spPr>
            <a:xfrm rot="180000">
              <a:off x="2797" y="5107"/>
              <a:ext cx="13075" cy="9310"/>
            </a:xfrm>
            <a:prstGeom prst="roundRect">
              <a:avLst>
                <a:gd name="adj" fmla="val 5224"/>
              </a:avLst>
            </a:prstGeom>
            <a:solidFill>
              <a:schemeClr val="accent1">
                <a:lumMod val="40000"/>
                <a:lumOff val="60000"/>
                <a:alpha val="6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4" name="任意多边形: 形状 264"/>
            <p:cNvSpPr/>
            <p:nvPr>
              <p:custDataLst>
                <p:tags r:id="rId28"/>
              </p:custDataLst>
            </p:nvPr>
          </p:nvSpPr>
          <p:spPr>
            <a:xfrm>
              <a:off x="2202" y="4241"/>
              <a:ext cx="14693" cy="10720"/>
            </a:xfrm>
            <a:custGeom>
              <a:avLst/>
              <a:gdLst>
                <a:gd name="connsiteX0" fmla="*/ 4408305 w 4580102"/>
                <a:gd name="connsiteY0" fmla="*/ 2835495 h 3269641"/>
                <a:gd name="connsiteX1" fmla="*/ 487910 w 4580102"/>
                <a:gd name="connsiteY1" fmla="*/ 3268121 h 3269641"/>
                <a:gd name="connsiteX2" fmla="*/ 274836 w 4580102"/>
                <a:gd name="connsiteY2" fmla="*/ 3098576 h 3269641"/>
                <a:gd name="connsiteX3" fmla="*/ 1088 w 4580102"/>
                <a:gd name="connsiteY3" fmla="*/ 645507 h 3269641"/>
                <a:gd name="connsiteX4" fmla="*/ 171360 w 4580102"/>
                <a:gd name="connsiteY4" fmla="*/ 433611 h 3269641"/>
                <a:gd name="connsiteX5" fmla="*/ 171681 w 4580102"/>
                <a:gd name="connsiteY5" fmla="*/ 433576 h 3269641"/>
                <a:gd name="connsiteX6" fmla="*/ 4092075 w 4580102"/>
                <a:gd name="connsiteY6" fmla="*/ 951 h 3269641"/>
                <a:gd name="connsiteX7" fmla="*/ 4305150 w 4580102"/>
                <a:gd name="connsiteY7" fmla="*/ 170496 h 3269641"/>
                <a:gd name="connsiteX8" fmla="*/ 4578898 w 4580102"/>
                <a:gd name="connsiteY8" fmla="*/ 2623660 h 3269641"/>
                <a:gd name="connsiteX9" fmla="*/ 4408711 w 4580102"/>
                <a:gd name="connsiteY9" fmla="*/ 2835452 h 3269641"/>
                <a:gd name="connsiteX10" fmla="*/ 4408305 w 4580102"/>
                <a:gd name="connsiteY10" fmla="*/ 2835495 h 326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28" h="9730">
                  <a:moveTo>
                    <a:pt x="12235" y="0"/>
                  </a:moveTo>
                  <a:cubicBezTo>
                    <a:pt x="12525" y="-3"/>
                    <a:pt x="12776" y="214"/>
                    <a:pt x="12810" y="508"/>
                  </a:cubicBezTo>
                  <a:lnTo>
                    <a:pt x="13504" y="6731"/>
                  </a:lnTo>
                  <a:lnTo>
                    <a:pt x="13625" y="7808"/>
                  </a:lnTo>
                  <a:cubicBezTo>
                    <a:pt x="13625" y="7809"/>
                    <a:pt x="13625" y="7809"/>
                    <a:pt x="13625" y="7810"/>
                  </a:cubicBezTo>
                  <a:lnTo>
                    <a:pt x="13626" y="7819"/>
                  </a:lnTo>
                  <a:lnTo>
                    <a:pt x="13626" y="7823"/>
                  </a:lnTo>
                  <a:lnTo>
                    <a:pt x="13626" y="7824"/>
                  </a:lnTo>
                  <a:lnTo>
                    <a:pt x="13626" y="7824"/>
                  </a:lnTo>
                  <a:lnTo>
                    <a:pt x="13627" y="7833"/>
                  </a:lnTo>
                  <a:lnTo>
                    <a:pt x="13627" y="7838"/>
                  </a:lnTo>
                  <a:lnTo>
                    <a:pt x="13627" y="7838"/>
                  </a:lnTo>
                  <a:lnTo>
                    <a:pt x="13627" y="7839"/>
                  </a:lnTo>
                  <a:lnTo>
                    <a:pt x="13628" y="7854"/>
                  </a:lnTo>
                  <a:lnTo>
                    <a:pt x="13628" y="7867"/>
                  </a:lnTo>
                  <a:lnTo>
                    <a:pt x="13628" y="7867"/>
                  </a:lnTo>
                  <a:lnTo>
                    <a:pt x="13628" y="7868"/>
                  </a:lnTo>
                  <a:lnTo>
                    <a:pt x="13628" y="7883"/>
                  </a:lnTo>
                  <a:lnTo>
                    <a:pt x="13627" y="7896"/>
                  </a:lnTo>
                  <a:lnTo>
                    <a:pt x="13627" y="7896"/>
                  </a:lnTo>
                  <a:lnTo>
                    <a:pt x="13627" y="7897"/>
                  </a:lnTo>
                  <a:lnTo>
                    <a:pt x="13626" y="7911"/>
                  </a:lnTo>
                  <a:lnTo>
                    <a:pt x="13626" y="7924"/>
                  </a:lnTo>
                  <a:lnTo>
                    <a:pt x="13625" y="7925"/>
                  </a:lnTo>
                  <a:lnTo>
                    <a:pt x="13625" y="7925"/>
                  </a:lnTo>
                  <a:lnTo>
                    <a:pt x="13624" y="7939"/>
                  </a:lnTo>
                  <a:lnTo>
                    <a:pt x="13622" y="7952"/>
                  </a:lnTo>
                  <a:lnTo>
                    <a:pt x="13622" y="7953"/>
                  </a:lnTo>
                  <a:lnTo>
                    <a:pt x="13622" y="7954"/>
                  </a:lnTo>
                  <a:lnTo>
                    <a:pt x="13620" y="7967"/>
                  </a:lnTo>
                  <a:lnTo>
                    <a:pt x="13617" y="7980"/>
                  </a:lnTo>
                  <a:lnTo>
                    <a:pt x="13617" y="7981"/>
                  </a:lnTo>
                  <a:lnTo>
                    <a:pt x="13617" y="7981"/>
                  </a:lnTo>
                  <a:lnTo>
                    <a:pt x="13614" y="7995"/>
                  </a:lnTo>
                  <a:lnTo>
                    <a:pt x="13611" y="8008"/>
                  </a:lnTo>
                  <a:lnTo>
                    <a:pt x="13611" y="8008"/>
                  </a:lnTo>
                  <a:lnTo>
                    <a:pt x="13611" y="8009"/>
                  </a:lnTo>
                  <a:lnTo>
                    <a:pt x="13608" y="8022"/>
                  </a:lnTo>
                  <a:lnTo>
                    <a:pt x="13604" y="8035"/>
                  </a:lnTo>
                  <a:lnTo>
                    <a:pt x="13604" y="8035"/>
                  </a:lnTo>
                  <a:lnTo>
                    <a:pt x="13604" y="8036"/>
                  </a:lnTo>
                  <a:lnTo>
                    <a:pt x="13600" y="8048"/>
                  </a:lnTo>
                  <a:lnTo>
                    <a:pt x="13595" y="8061"/>
                  </a:lnTo>
                  <a:lnTo>
                    <a:pt x="13595" y="8062"/>
                  </a:lnTo>
                  <a:lnTo>
                    <a:pt x="13595" y="8062"/>
                  </a:lnTo>
                  <a:lnTo>
                    <a:pt x="13590" y="8074"/>
                  </a:lnTo>
                  <a:lnTo>
                    <a:pt x="13585" y="8087"/>
                  </a:lnTo>
                  <a:lnTo>
                    <a:pt x="13585" y="8087"/>
                  </a:lnTo>
                  <a:lnTo>
                    <a:pt x="13585" y="8088"/>
                  </a:lnTo>
                  <a:lnTo>
                    <a:pt x="13580" y="8099"/>
                  </a:lnTo>
                  <a:lnTo>
                    <a:pt x="13574" y="8112"/>
                  </a:lnTo>
                  <a:lnTo>
                    <a:pt x="13574" y="8113"/>
                  </a:lnTo>
                  <a:lnTo>
                    <a:pt x="13574" y="8113"/>
                  </a:lnTo>
                  <a:lnTo>
                    <a:pt x="13569" y="8124"/>
                  </a:lnTo>
                  <a:lnTo>
                    <a:pt x="13562" y="8137"/>
                  </a:lnTo>
                  <a:lnTo>
                    <a:pt x="13562" y="8137"/>
                  </a:lnTo>
                  <a:lnTo>
                    <a:pt x="13562" y="8138"/>
                  </a:lnTo>
                  <a:lnTo>
                    <a:pt x="13556" y="8148"/>
                  </a:lnTo>
                  <a:lnTo>
                    <a:pt x="13549" y="8161"/>
                  </a:lnTo>
                  <a:lnTo>
                    <a:pt x="13548" y="8161"/>
                  </a:lnTo>
                  <a:lnTo>
                    <a:pt x="13548" y="8162"/>
                  </a:lnTo>
                  <a:lnTo>
                    <a:pt x="13542" y="8171"/>
                  </a:lnTo>
                  <a:lnTo>
                    <a:pt x="13534" y="8184"/>
                  </a:lnTo>
                  <a:lnTo>
                    <a:pt x="13534" y="8185"/>
                  </a:lnTo>
                  <a:lnTo>
                    <a:pt x="13534" y="8185"/>
                  </a:lnTo>
                  <a:lnTo>
                    <a:pt x="13527" y="8194"/>
                  </a:lnTo>
                  <a:lnTo>
                    <a:pt x="13519" y="8207"/>
                  </a:lnTo>
                  <a:lnTo>
                    <a:pt x="13518" y="8207"/>
                  </a:lnTo>
                  <a:lnTo>
                    <a:pt x="13518" y="8208"/>
                  </a:lnTo>
                  <a:lnTo>
                    <a:pt x="13512" y="8216"/>
                  </a:lnTo>
                  <a:lnTo>
                    <a:pt x="13502" y="8229"/>
                  </a:lnTo>
                  <a:lnTo>
                    <a:pt x="13501" y="8229"/>
                  </a:lnTo>
                  <a:lnTo>
                    <a:pt x="13501" y="8229"/>
                  </a:lnTo>
                  <a:lnTo>
                    <a:pt x="13495" y="8237"/>
                  </a:lnTo>
                  <a:lnTo>
                    <a:pt x="13484" y="8249"/>
                  </a:lnTo>
                  <a:lnTo>
                    <a:pt x="13484" y="8250"/>
                  </a:lnTo>
                  <a:lnTo>
                    <a:pt x="13483" y="8250"/>
                  </a:lnTo>
                  <a:lnTo>
                    <a:pt x="13477" y="8257"/>
                  </a:lnTo>
                  <a:lnTo>
                    <a:pt x="13466" y="8270"/>
                  </a:lnTo>
                  <a:lnTo>
                    <a:pt x="13465" y="8270"/>
                  </a:lnTo>
                  <a:lnTo>
                    <a:pt x="13465" y="8270"/>
                  </a:lnTo>
                  <a:lnTo>
                    <a:pt x="13458" y="8277"/>
                  </a:lnTo>
                  <a:lnTo>
                    <a:pt x="13446" y="8289"/>
                  </a:lnTo>
                  <a:lnTo>
                    <a:pt x="13445" y="8289"/>
                  </a:lnTo>
                  <a:lnTo>
                    <a:pt x="13445" y="8290"/>
                  </a:lnTo>
                  <a:lnTo>
                    <a:pt x="13439" y="8295"/>
                  </a:lnTo>
                  <a:lnTo>
                    <a:pt x="13425" y="8307"/>
                  </a:lnTo>
                  <a:lnTo>
                    <a:pt x="13425" y="8308"/>
                  </a:lnTo>
                  <a:lnTo>
                    <a:pt x="13424" y="8308"/>
                  </a:lnTo>
                  <a:lnTo>
                    <a:pt x="13418" y="8313"/>
                  </a:lnTo>
                  <a:lnTo>
                    <a:pt x="13404" y="8324"/>
                  </a:lnTo>
                  <a:lnTo>
                    <a:pt x="13403" y="8325"/>
                  </a:lnTo>
                  <a:lnTo>
                    <a:pt x="13403" y="8325"/>
                  </a:lnTo>
                  <a:lnTo>
                    <a:pt x="13396" y="8330"/>
                  </a:lnTo>
                  <a:lnTo>
                    <a:pt x="13382" y="8341"/>
                  </a:lnTo>
                  <a:lnTo>
                    <a:pt x="13381" y="8341"/>
                  </a:lnTo>
                  <a:lnTo>
                    <a:pt x="13381" y="8341"/>
                  </a:lnTo>
                  <a:lnTo>
                    <a:pt x="13374" y="8346"/>
                  </a:lnTo>
                  <a:lnTo>
                    <a:pt x="13358" y="8356"/>
                  </a:lnTo>
                  <a:lnTo>
                    <a:pt x="13358" y="8356"/>
                  </a:lnTo>
                  <a:lnTo>
                    <a:pt x="13357" y="8357"/>
                  </a:lnTo>
                  <a:lnTo>
                    <a:pt x="13350" y="8361"/>
                  </a:lnTo>
                  <a:lnTo>
                    <a:pt x="13335" y="8370"/>
                  </a:lnTo>
                  <a:lnTo>
                    <a:pt x="13334" y="8370"/>
                  </a:lnTo>
                  <a:lnTo>
                    <a:pt x="13333" y="8371"/>
                  </a:lnTo>
                  <a:lnTo>
                    <a:pt x="13326" y="8374"/>
                  </a:lnTo>
                  <a:lnTo>
                    <a:pt x="13310" y="8383"/>
                  </a:lnTo>
                  <a:lnTo>
                    <a:pt x="13309" y="8383"/>
                  </a:lnTo>
                  <a:lnTo>
                    <a:pt x="13309" y="8384"/>
                  </a:lnTo>
                  <a:lnTo>
                    <a:pt x="13301" y="8387"/>
                  </a:lnTo>
                  <a:lnTo>
                    <a:pt x="13284" y="8395"/>
                  </a:lnTo>
                  <a:lnTo>
                    <a:pt x="13284" y="8395"/>
                  </a:lnTo>
                  <a:lnTo>
                    <a:pt x="13283" y="8395"/>
                  </a:lnTo>
                  <a:lnTo>
                    <a:pt x="13275" y="8399"/>
                  </a:lnTo>
                  <a:lnTo>
                    <a:pt x="13258" y="8405"/>
                  </a:lnTo>
                  <a:lnTo>
                    <a:pt x="13258" y="8406"/>
                  </a:lnTo>
                  <a:lnTo>
                    <a:pt x="13257" y="8406"/>
                  </a:lnTo>
                  <a:lnTo>
                    <a:pt x="13249" y="8409"/>
                  </a:lnTo>
                  <a:lnTo>
                    <a:pt x="13231" y="8415"/>
                  </a:lnTo>
                  <a:lnTo>
                    <a:pt x="13231" y="8415"/>
                  </a:lnTo>
                  <a:lnTo>
                    <a:pt x="13230" y="8415"/>
                  </a:lnTo>
                  <a:lnTo>
                    <a:pt x="13222" y="8418"/>
                  </a:lnTo>
                  <a:lnTo>
                    <a:pt x="13204" y="8423"/>
                  </a:lnTo>
                  <a:lnTo>
                    <a:pt x="13203" y="8423"/>
                  </a:lnTo>
                  <a:lnTo>
                    <a:pt x="13203" y="8423"/>
                  </a:lnTo>
                  <a:lnTo>
                    <a:pt x="13194" y="8425"/>
                  </a:lnTo>
                  <a:lnTo>
                    <a:pt x="13176" y="8429"/>
                  </a:lnTo>
                  <a:lnTo>
                    <a:pt x="13175" y="8430"/>
                  </a:lnTo>
                  <a:lnTo>
                    <a:pt x="13175" y="8430"/>
                  </a:lnTo>
                  <a:lnTo>
                    <a:pt x="13166" y="8431"/>
                  </a:lnTo>
                  <a:lnTo>
                    <a:pt x="13147" y="8435"/>
                  </a:lnTo>
                  <a:lnTo>
                    <a:pt x="13147" y="8435"/>
                  </a:lnTo>
                  <a:lnTo>
                    <a:pt x="13146" y="8435"/>
                  </a:lnTo>
                  <a:lnTo>
                    <a:pt x="13137" y="8436"/>
                  </a:lnTo>
                  <a:lnTo>
                    <a:pt x="13118" y="8439"/>
                  </a:lnTo>
                  <a:cubicBezTo>
                    <a:pt x="13118" y="8439"/>
                    <a:pt x="13117" y="8439"/>
                    <a:pt x="13117" y="8439"/>
                  </a:cubicBezTo>
                  <a:lnTo>
                    <a:pt x="1502" y="9721"/>
                  </a:lnTo>
                  <a:lnTo>
                    <a:pt x="1452" y="9726"/>
                  </a:lnTo>
                  <a:cubicBezTo>
                    <a:pt x="1364" y="9736"/>
                    <a:pt x="1278" y="9726"/>
                    <a:pt x="1199" y="9698"/>
                  </a:cubicBezTo>
                  <a:lnTo>
                    <a:pt x="1179" y="9691"/>
                  </a:lnTo>
                  <a:lnTo>
                    <a:pt x="1173" y="9688"/>
                  </a:lnTo>
                  <a:cubicBezTo>
                    <a:pt x="985" y="9612"/>
                    <a:pt x="843" y="9438"/>
                    <a:pt x="818" y="9222"/>
                  </a:cubicBezTo>
                  <a:lnTo>
                    <a:pt x="3" y="1922"/>
                  </a:lnTo>
                  <a:lnTo>
                    <a:pt x="3" y="1921"/>
                  </a:lnTo>
                  <a:lnTo>
                    <a:pt x="3" y="1921"/>
                  </a:lnTo>
                  <a:lnTo>
                    <a:pt x="3" y="1917"/>
                  </a:lnTo>
                  <a:lnTo>
                    <a:pt x="2" y="1907"/>
                  </a:lnTo>
                  <a:lnTo>
                    <a:pt x="2" y="1906"/>
                  </a:lnTo>
                  <a:lnTo>
                    <a:pt x="2" y="1906"/>
                  </a:lnTo>
                  <a:lnTo>
                    <a:pt x="2" y="1902"/>
                  </a:lnTo>
                  <a:lnTo>
                    <a:pt x="1" y="1892"/>
                  </a:lnTo>
                  <a:lnTo>
                    <a:pt x="1" y="1892"/>
                  </a:lnTo>
                  <a:lnTo>
                    <a:pt x="1" y="1891"/>
                  </a:lnTo>
                  <a:lnTo>
                    <a:pt x="1" y="1879"/>
                  </a:lnTo>
                  <a:lnTo>
                    <a:pt x="0" y="1863"/>
                  </a:lnTo>
                  <a:lnTo>
                    <a:pt x="0" y="1863"/>
                  </a:lnTo>
                  <a:lnTo>
                    <a:pt x="0" y="1862"/>
                  </a:lnTo>
                  <a:lnTo>
                    <a:pt x="0" y="1848"/>
                  </a:lnTo>
                  <a:lnTo>
                    <a:pt x="1" y="1834"/>
                  </a:lnTo>
                  <a:lnTo>
                    <a:pt x="1" y="1834"/>
                  </a:lnTo>
                  <a:lnTo>
                    <a:pt x="1" y="1833"/>
                  </a:lnTo>
                  <a:lnTo>
                    <a:pt x="2" y="1817"/>
                  </a:lnTo>
                  <a:lnTo>
                    <a:pt x="2" y="1806"/>
                  </a:lnTo>
                  <a:lnTo>
                    <a:pt x="3" y="1806"/>
                  </a:lnTo>
                  <a:lnTo>
                    <a:pt x="3" y="1805"/>
                  </a:lnTo>
                  <a:lnTo>
                    <a:pt x="5" y="1787"/>
                  </a:lnTo>
                  <a:lnTo>
                    <a:pt x="6" y="1778"/>
                  </a:lnTo>
                  <a:lnTo>
                    <a:pt x="6" y="1777"/>
                  </a:lnTo>
                  <a:lnTo>
                    <a:pt x="6" y="1777"/>
                  </a:lnTo>
                  <a:lnTo>
                    <a:pt x="9" y="1757"/>
                  </a:lnTo>
                  <a:lnTo>
                    <a:pt x="11" y="1750"/>
                  </a:lnTo>
                  <a:lnTo>
                    <a:pt x="11" y="1750"/>
                  </a:lnTo>
                  <a:lnTo>
                    <a:pt x="11" y="1749"/>
                  </a:lnTo>
                  <a:lnTo>
                    <a:pt x="16" y="1727"/>
                  </a:lnTo>
                  <a:lnTo>
                    <a:pt x="17" y="1723"/>
                  </a:lnTo>
                  <a:lnTo>
                    <a:pt x="17" y="1722"/>
                  </a:lnTo>
                  <a:lnTo>
                    <a:pt x="17" y="1722"/>
                  </a:lnTo>
                  <a:lnTo>
                    <a:pt x="23" y="1698"/>
                  </a:lnTo>
                  <a:lnTo>
                    <a:pt x="24" y="1696"/>
                  </a:lnTo>
                  <a:lnTo>
                    <a:pt x="24" y="1696"/>
                  </a:lnTo>
                  <a:lnTo>
                    <a:pt x="24" y="1695"/>
                  </a:lnTo>
                  <a:lnTo>
                    <a:pt x="33" y="1669"/>
                  </a:lnTo>
                  <a:lnTo>
                    <a:pt x="33" y="1669"/>
                  </a:lnTo>
                  <a:lnTo>
                    <a:pt x="33" y="1669"/>
                  </a:lnTo>
                  <a:lnTo>
                    <a:pt x="33" y="1668"/>
                  </a:lnTo>
                  <a:cubicBezTo>
                    <a:pt x="104" y="1468"/>
                    <a:pt x="285" y="1315"/>
                    <a:pt x="511" y="1291"/>
                  </a:cubicBezTo>
                  <a:lnTo>
                    <a:pt x="1540" y="1178"/>
                  </a:lnTo>
                  <a:lnTo>
                    <a:pt x="12176" y="4"/>
                  </a:lnTo>
                  <a:cubicBezTo>
                    <a:pt x="12196" y="1"/>
                    <a:pt x="12215" y="0"/>
                    <a:pt x="12235" y="0"/>
                  </a:cubicBezTo>
                  <a:close/>
                </a:path>
              </a:pathLst>
            </a:custGeom>
            <a:solidFill>
              <a:srgbClr val="FFFFFF"/>
            </a:solidFill>
            <a:ln w="9525" cap="flat">
              <a:solidFill>
                <a:schemeClr val="accent1">
                  <a:lumMod val="40000"/>
                  <a:lumOff val="60000"/>
                </a:schemeClr>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75" name="图片 74" descr="F:/素材图片1/7901793_.jpg7901793_"/>
            <p:cNvPicPr>
              <a:picLocks noChangeAspect="1"/>
            </p:cNvPicPr>
            <p:nvPr>
              <p:custDataLst>
                <p:tags r:id="rId29"/>
              </p:custDataLst>
            </p:nvPr>
          </p:nvPicPr>
          <p:blipFill>
            <a:blip r:embed="rId30" cstate="email"/>
            <a:srcRect l="15493" r="15493"/>
            <a:stretch>
              <a:fillRect/>
            </a:stretch>
          </p:blipFill>
          <p:spPr>
            <a:xfrm rot="21180000">
              <a:off x="3333" y="5490"/>
              <a:ext cx="12385" cy="8148"/>
            </a:xfrm>
            <a:custGeom>
              <a:avLst/>
              <a:gdLst/>
              <a:ahLst/>
              <a:cxnLst>
                <a:cxn ang="3">
                  <a:pos x="hc" y="t"/>
                </a:cxn>
                <a:cxn ang="cd2">
                  <a:pos x="l" y="vc"/>
                </a:cxn>
                <a:cxn ang="cd4">
                  <a:pos x="hc" y="b"/>
                </a:cxn>
                <a:cxn ang="0">
                  <a:pos x="r" y="vc"/>
                </a:cxn>
              </a:cxnLst>
              <a:rect l="l" t="t" r="r" b="b"/>
              <a:pathLst>
                <a:path w="12754" h="8389">
                  <a:moveTo>
                    <a:pt x="422" y="0"/>
                  </a:moveTo>
                  <a:lnTo>
                    <a:pt x="12332" y="0"/>
                  </a:lnTo>
                  <a:cubicBezTo>
                    <a:pt x="12565" y="0"/>
                    <a:pt x="12754" y="189"/>
                    <a:pt x="12754" y="422"/>
                  </a:cubicBezTo>
                  <a:lnTo>
                    <a:pt x="12754" y="7967"/>
                  </a:lnTo>
                  <a:cubicBezTo>
                    <a:pt x="12754" y="8200"/>
                    <a:pt x="12565" y="8389"/>
                    <a:pt x="12332" y="8389"/>
                  </a:cubicBezTo>
                  <a:lnTo>
                    <a:pt x="422" y="8389"/>
                  </a:lnTo>
                  <a:cubicBezTo>
                    <a:pt x="189" y="8389"/>
                    <a:pt x="0" y="8200"/>
                    <a:pt x="0" y="7967"/>
                  </a:cubicBezTo>
                  <a:lnTo>
                    <a:pt x="0" y="422"/>
                  </a:lnTo>
                  <a:cubicBezTo>
                    <a:pt x="0" y="189"/>
                    <a:pt x="189" y="0"/>
                    <a:pt x="422" y="0"/>
                  </a:cubicBezTo>
                  <a:close/>
                </a:path>
              </a:pathLst>
            </a:custGeom>
            <a:ln w="15875">
              <a:noFill/>
            </a:ln>
          </p:spPr>
        </p:pic>
        <p:sp>
          <p:nvSpPr>
            <p:cNvPr id="76" name="任意多边形: 形状 357"/>
            <p:cNvSpPr/>
            <p:nvPr>
              <p:custDataLst>
                <p:tags r:id="rId31"/>
              </p:custDataLst>
            </p:nvPr>
          </p:nvSpPr>
          <p:spPr>
            <a:xfrm>
              <a:off x="2201" y="5027"/>
              <a:ext cx="621" cy="594"/>
            </a:xfrm>
            <a:custGeom>
              <a:avLst/>
              <a:gdLst>
                <a:gd name="connsiteX0" fmla="*/ 113779 w 212840"/>
                <a:gd name="connsiteY0" fmla="*/ 23248 h 203225"/>
                <a:gd name="connsiteX1" fmla="*/ 154927 w 212840"/>
                <a:gd name="connsiteY1" fmla="*/ 1721 h 203225"/>
                <a:gd name="connsiteX2" fmla="*/ 176328 w 212840"/>
                <a:gd name="connsiteY2" fmla="*/ 8203 h 203225"/>
                <a:gd name="connsiteX3" fmla="*/ 177978 w 212840"/>
                <a:gd name="connsiteY3" fmla="*/ 18294 h 203225"/>
                <a:gd name="connsiteX4" fmla="*/ 170072 w 212840"/>
                <a:gd name="connsiteY4" fmla="*/ 64015 h 203225"/>
                <a:gd name="connsiteX5" fmla="*/ 174644 w 212840"/>
                <a:gd name="connsiteY5" fmla="*/ 77921 h 203225"/>
                <a:gd name="connsiteX6" fmla="*/ 207982 w 212840"/>
                <a:gd name="connsiteY6" fmla="*/ 110306 h 203225"/>
                <a:gd name="connsiteX7" fmla="*/ 208347 w 212840"/>
                <a:gd name="connsiteY7" fmla="*/ 132529 h 203225"/>
                <a:gd name="connsiteX8" fmla="*/ 199219 w 212840"/>
                <a:gd name="connsiteY8" fmla="*/ 137166 h 203225"/>
                <a:gd name="connsiteX9" fmla="*/ 153118 w 212840"/>
                <a:gd name="connsiteY9" fmla="*/ 143834 h 203225"/>
                <a:gd name="connsiteX10" fmla="*/ 141211 w 212840"/>
                <a:gd name="connsiteY10" fmla="*/ 152407 h 203225"/>
                <a:gd name="connsiteX11" fmla="*/ 120542 w 212840"/>
                <a:gd name="connsiteY11" fmla="*/ 194031 h 203225"/>
                <a:gd name="connsiteX12" fmla="*/ 99482 w 212840"/>
                <a:gd name="connsiteY12" fmla="*/ 201545 h 203225"/>
                <a:gd name="connsiteX13" fmla="*/ 91967 w 212840"/>
                <a:gd name="connsiteY13" fmla="*/ 194031 h 203225"/>
                <a:gd name="connsiteX14" fmla="*/ 71488 w 212840"/>
                <a:gd name="connsiteY14" fmla="*/ 152407 h 203225"/>
                <a:gd name="connsiteX15" fmla="*/ 59582 w 212840"/>
                <a:gd name="connsiteY15" fmla="*/ 143834 h 203225"/>
                <a:gd name="connsiteX16" fmla="*/ 13481 w 212840"/>
                <a:gd name="connsiteY16" fmla="*/ 137166 h 203225"/>
                <a:gd name="connsiteX17" fmla="*/ 81 w 212840"/>
                <a:gd name="connsiteY17" fmla="*/ 119434 h 203225"/>
                <a:gd name="connsiteX18" fmla="*/ 4718 w 212840"/>
                <a:gd name="connsiteY18" fmla="*/ 110306 h 203225"/>
                <a:gd name="connsiteX19" fmla="*/ 38056 w 212840"/>
                <a:gd name="connsiteY19" fmla="*/ 77921 h 203225"/>
                <a:gd name="connsiteX20" fmla="*/ 42628 w 212840"/>
                <a:gd name="connsiteY20" fmla="*/ 64014 h 203225"/>
                <a:gd name="connsiteX21" fmla="*/ 34722 w 212840"/>
                <a:gd name="connsiteY21" fmla="*/ 18294 h 203225"/>
                <a:gd name="connsiteX22" fmla="*/ 47680 w 212840"/>
                <a:gd name="connsiteY22" fmla="*/ 71 h 203225"/>
                <a:gd name="connsiteX23" fmla="*/ 57772 w 212840"/>
                <a:gd name="connsiteY23" fmla="*/ 1721 h 203225"/>
                <a:gd name="connsiteX24" fmla="*/ 99016 w 212840"/>
                <a:gd name="connsiteY24" fmla="*/ 23248 h 203225"/>
                <a:gd name="connsiteX25" fmla="*/ 113779 w 212840"/>
                <a:gd name="connsiteY25" fmla="*/ 23248 h 20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2840" h="203225">
                  <a:moveTo>
                    <a:pt x="113779" y="23248"/>
                  </a:moveTo>
                  <a:lnTo>
                    <a:pt x="154927" y="1721"/>
                  </a:lnTo>
                  <a:cubicBezTo>
                    <a:pt x="162627" y="-2399"/>
                    <a:pt x="172208" y="503"/>
                    <a:pt x="176328" y="8203"/>
                  </a:cubicBezTo>
                  <a:cubicBezTo>
                    <a:pt x="177981" y="11291"/>
                    <a:pt x="178561" y="14841"/>
                    <a:pt x="177978" y="18294"/>
                  </a:cubicBezTo>
                  <a:lnTo>
                    <a:pt x="170072" y="64015"/>
                  </a:lnTo>
                  <a:cubicBezTo>
                    <a:pt x="169229" y="69119"/>
                    <a:pt x="170937" y="74313"/>
                    <a:pt x="174644" y="77921"/>
                  </a:cubicBezTo>
                  <a:lnTo>
                    <a:pt x="207982" y="110306"/>
                  </a:lnTo>
                  <a:cubicBezTo>
                    <a:pt x="214219" y="116342"/>
                    <a:pt x="214383" y="126292"/>
                    <a:pt x="208347" y="132529"/>
                  </a:cubicBezTo>
                  <a:cubicBezTo>
                    <a:pt x="205907" y="135050"/>
                    <a:pt x="202694" y="136683"/>
                    <a:pt x="199219" y="137166"/>
                  </a:cubicBezTo>
                  <a:lnTo>
                    <a:pt x="153118" y="143834"/>
                  </a:lnTo>
                  <a:cubicBezTo>
                    <a:pt x="147995" y="144597"/>
                    <a:pt x="143559" y="147791"/>
                    <a:pt x="141211" y="152407"/>
                  </a:cubicBezTo>
                  <a:lnTo>
                    <a:pt x="120542" y="194031"/>
                  </a:lnTo>
                  <a:cubicBezTo>
                    <a:pt x="116802" y="201922"/>
                    <a:pt x="107373" y="205286"/>
                    <a:pt x="99482" y="201545"/>
                  </a:cubicBezTo>
                  <a:cubicBezTo>
                    <a:pt x="96185" y="199983"/>
                    <a:pt x="93530" y="197328"/>
                    <a:pt x="91967" y="194031"/>
                  </a:cubicBezTo>
                  <a:lnTo>
                    <a:pt x="71488" y="152407"/>
                  </a:lnTo>
                  <a:cubicBezTo>
                    <a:pt x="69140" y="147791"/>
                    <a:pt x="64704" y="144597"/>
                    <a:pt x="59582" y="143834"/>
                  </a:cubicBezTo>
                  <a:lnTo>
                    <a:pt x="13481" y="137166"/>
                  </a:lnTo>
                  <a:cubicBezTo>
                    <a:pt x="4884" y="135970"/>
                    <a:pt x="-1115" y="128031"/>
                    <a:pt x="81" y="119434"/>
                  </a:cubicBezTo>
                  <a:cubicBezTo>
                    <a:pt x="564" y="115959"/>
                    <a:pt x="2197" y="112746"/>
                    <a:pt x="4718" y="110306"/>
                  </a:cubicBezTo>
                  <a:lnTo>
                    <a:pt x="38056" y="77921"/>
                  </a:lnTo>
                  <a:cubicBezTo>
                    <a:pt x="41763" y="74313"/>
                    <a:pt x="43470" y="69119"/>
                    <a:pt x="42628" y="64014"/>
                  </a:cubicBezTo>
                  <a:lnTo>
                    <a:pt x="34722" y="18294"/>
                  </a:lnTo>
                  <a:cubicBezTo>
                    <a:pt x="33268" y="9684"/>
                    <a:pt x="39070" y="1525"/>
                    <a:pt x="47680" y="71"/>
                  </a:cubicBezTo>
                  <a:cubicBezTo>
                    <a:pt x="51134" y="-512"/>
                    <a:pt x="54684" y="68"/>
                    <a:pt x="57772" y="1721"/>
                  </a:cubicBezTo>
                  <a:lnTo>
                    <a:pt x="99016" y="23248"/>
                  </a:lnTo>
                  <a:cubicBezTo>
                    <a:pt x="103626" y="25720"/>
                    <a:pt x="109168" y="25720"/>
                    <a:pt x="113779" y="23248"/>
                  </a:cubicBezTo>
                  <a:close/>
                </a:path>
              </a:pathLst>
            </a:custGeom>
            <a:solidFill>
              <a:schemeClr val="accent2">
                <a:lumMod val="40000"/>
                <a:lumOff val="60000"/>
              </a:schemeClr>
            </a:solidFill>
            <a:ln w="222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 name="任意多边形: 形状 3"/>
            <p:cNvSpPr/>
            <p:nvPr>
              <p:custDataLst>
                <p:tags r:id="rId32"/>
              </p:custDataLst>
            </p:nvPr>
          </p:nvSpPr>
          <p:spPr>
            <a:xfrm rot="18960000">
              <a:off x="15073" y="13928"/>
              <a:ext cx="489" cy="431"/>
            </a:xfrm>
            <a:custGeom>
              <a:avLst/>
              <a:gdLst>
                <a:gd name="connsiteX0" fmla="*/ 0 w 262032"/>
                <a:gd name="connsiteY0" fmla="*/ 194786 h 230790"/>
                <a:gd name="connsiteX1" fmla="*/ 262033 w 262032"/>
                <a:gd name="connsiteY1" fmla="*/ 230791 h 230790"/>
                <a:gd name="connsiteX2" fmla="*/ 182213 w 262032"/>
                <a:gd name="connsiteY2" fmla="*/ 0 h 230790"/>
                <a:gd name="connsiteX3" fmla="*/ 0 w 262032"/>
                <a:gd name="connsiteY3" fmla="*/ 194786 h 230790"/>
                <a:gd name="connsiteX4" fmla="*/ 0 w 262032"/>
                <a:gd name="connsiteY4" fmla="*/ 194786 h 230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032" h="230790">
                  <a:moveTo>
                    <a:pt x="0" y="194786"/>
                  </a:moveTo>
                  <a:lnTo>
                    <a:pt x="262033" y="230791"/>
                  </a:lnTo>
                  <a:lnTo>
                    <a:pt x="182213" y="0"/>
                  </a:lnTo>
                  <a:lnTo>
                    <a:pt x="0" y="194786"/>
                  </a:lnTo>
                  <a:lnTo>
                    <a:pt x="0" y="194786"/>
                  </a:lnTo>
                  <a:close/>
                </a:path>
              </a:pathLst>
            </a:custGeom>
            <a:solidFill>
              <a:srgbClr val="FFF7E6"/>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 name="任意多边形: 形状 18"/>
            <p:cNvSpPr/>
            <p:nvPr>
              <p:custDataLst>
                <p:tags r:id="rId33"/>
              </p:custDataLst>
            </p:nvPr>
          </p:nvSpPr>
          <p:spPr>
            <a:xfrm>
              <a:off x="15237" y="11242"/>
              <a:ext cx="1733" cy="2886"/>
            </a:xfrm>
            <a:custGeom>
              <a:avLst/>
              <a:gdLst>
                <a:gd name="connsiteX0" fmla="*/ 842186 w 1100495"/>
                <a:gd name="connsiteY0" fmla="*/ 0 h 1832910"/>
                <a:gd name="connsiteX1" fmla="*/ 1100495 w 1100495"/>
                <a:gd name="connsiteY1" fmla="*/ 131275 h 1832910"/>
                <a:gd name="connsiteX2" fmla="*/ 258150 w 1100495"/>
                <a:gd name="connsiteY2" fmla="*/ 1832910 h 1832910"/>
                <a:gd name="connsiteX3" fmla="*/ 0 w 1100495"/>
                <a:gd name="connsiteY3" fmla="*/ 1701638 h 1832910"/>
                <a:gd name="connsiteX4" fmla="*/ 842186 w 1100495"/>
                <a:gd name="connsiteY4" fmla="*/ 0 h 1832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495" h="1832910">
                  <a:moveTo>
                    <a:pt x="842186" y="0"/>
                  </a:moveTo>
                  <a:lnTo>
                    <a:pt x="1100495" y="131275"/>
                  </a:lnTo>
                  <a:lnTo>
                    <a:pt x="258150" y="1832910"/>
                  </a:lnTo>
                  <a:lnTo>
                    <a:pt x="0" y="1701638"/>
                  </a:lnTo>
                  <a:lnTo>
                    <a:pt x="842186" y="0"/>
                  </a:lnTo>
                  <a:close/>
                </a:path>
              </a:pathLst>
            </a:custGeom>
            <a:solidFill>
              <a:schemeClr val="accent1">
                <a:lumMod val="60000"/>
                <a:lumOff val="40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9" name="任意多边形: 形状 2"/>
            <p:cNvSpPr/>
            <p:nvPr>
              <p:custDataLst>
                <p:tags r:id="rId34"/>
              </p:custDataLst>
            </p:nvPr>
          </p:nvSpPr>
          <p:spPr>
            <a:xfrm rot="18960000">
              <a:off x="16598" y="10946"/>
              <a:ext cx="470" cy="536"/>
            </a:xfrm>
            <a:custGeom>
              <a:avLst/>
              <a:gdLst>
                <a:gd name="connsiteX0" fmla="*/ -71 w 251714"/>
                <a:gd name="connsiteY0" fmla="*/ 41391 h 287193"/>
                <a:gd name="connsiteX1" fmla="*/ 103370 w 251714"/>
                <a:gd name="connsiteY1" fmla="*/ 5196 h 287193"/>
                <a:gd name="connsiteX2" fmla="*/ 220120 w 251714"/>
                <a:gd name="connsiteY2" fmla="*/ 60488 h 287193"/>
                <a:gd name="connsiteX3" fmla="*/ 221194 w 251714"/>
                <a:gd name="connsiteY3" fmla="*/ 63680 h 287193"/>
                <a:gd name="connsiteX4" fmla="*/ 247769 w 251714"/>
                <a:gd name="connsiteY4" fmla="*/ 149405 h 287193"/>
                <a:gd name="connsiteX5" fmla="*/ 187666 w 251714"/>
                <a:gd name="connsiteY5" fmla="*/ 262371 h 287193"/>
                <a:gd name="connsiteX6" fmla="*/ 107561 w 251714"/>
                <a:gd name="connsiteY6" fmla="*/ 287041 h 28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714" h="287193">
                  <a:moveTo>
                    <a:pt x="-71" y="41391"/>
                  </a:moveTo>
                  <a:lnTo>
                    <a:pt x="103370" y="5196"/>
                  </a:lnTo>
                  <a:cubicBezTo>
                    <a:pt x="150878" y="-11775"/>
                    <a:pt x="203149" y="12980"/>
                    <a:pt x="220120" y="60488"/>
                  </a:cubicBezTo>
                  <a:cubicBezTo>
                    <a:pt x="220498" y="61545"/>
                    <a:pt x="220856" y="62609"/>
                    <a:pt x="221194" y="63680"/>
                  </a:cubicBezTo>
                  <a:lnTo>
                    <a:pt x="247769" y="149405"/>
                  </a:lnTo>
                  <a:cubicBezTo>
                    <a:pt x="262138" y="197175"/>
                    <a:pt x="235312" y="247596"/>
                    <a:pt x="187666" y="262371"/>
                  </a:cubicBezTo>
                  <a:lnTo>
                    <a:pt x="107561" y="287041"/>
                  </a:lnTo>
                </a:path>
              </a:pathLst>
            </a:custGeom>
            <a:solidFill>
              <a:srgbClr val="F4FAFA"/>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 name="任意多边形: 形状 5"/>
            <p:cNvSpPr/>
            <p:nvPr>
              <p:custDataLst>
                <p:tags r:id="rId35"/>
              </p:custDataLst>
            </p:nvPr>
          </p:nvSpPr>
          <p:spPr>
            <a:xfrm rot="18960000">
              <a:off x="15185" y="14251"/>
              <a:ext cx="168" cy="148"/>
            </a:xfrm>
            <a:custGeom>
              <a:avLst/>
              <a:gdLst>
                <a:gd name="connsiteX0" fmla="*/ 0 w 90106"/>
                <a:gd name="connsiteY0" fmla="*/ 66961 h 79343"/>
                <a:gd name="connsiteX1" fmla="*/ 90106 w 90106"/>
                <a:gd name="connsiteY1" fmla="*/ 79343 h 79343"/>
                <a:gd name="connsiteX2" fmla="*/ 62674 w 90106"/>
                <a:gd name="connsiteY2" fmla="*/ 0 h 79343"/>
                <a:gd name="connsiteX3" fmla="*/ 0 w 90106"/>
                <a:gd name="connsiteY3" fmla="*/ 66961 h 79343"/>
                <a:gd name="connsiteX4" fmla="*/ 0 w 90106"/>
                <a:gd name="connsiteY4" fmla="*/ 66961 h 79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06" h="79343">
                  <a:moveTo>
                    <a:pt x="0" y="66961"/>
                  </a:moveTo>
                  <a:lnTo>
                    <a:pt x="90106" y="79343"/>
                  </a:lnTo>
                  <a:lnTo>
                    <a:pt x="62674" y="0"/>
                  </a:lnTo>
                  <a:lnTo>
                    <a:pt x="0" y="66961"/>
                  </a:lnTo>
                  <a:lnTo>
                    <a:pt x="0" y="66961"/>
                  </a:lnTo>
                  <a:close/>
                </a:path>
              </a:pathLst>
            </a:custGeom>
            <a:solidFill>
              <a:srgbClr val="475766"/>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 name="任意多边形: 形状 13"/>
            <p:cNvSpPr/>
            <p:nvPr>
              <p:custDataLst>
                <p:tags r:id="rId36"/>
              </p:custDataLst>
            </p:nvPr>
          </p:nvSpPr>
          <p:spPr>
            <a:xfrm rot="18960000">
              <a:off x="16577" y="11053"/>
              <a:ext cx="391" cy="581"/>
            </a:xfrm>
            <a:custGeom>
              <a:avLst/>
              <a:gdLst>
                <a:gd name="connsiteX0" fmla="*/ 97822 w 209264"/>
                <a:gd name="connsiteY0" fmla="*/ 311182 h 311181"/>
                <a:gd name="connsiteX1" fmla="*/ 209264 w 209264"/>
                <a:gd name="connsiteY1" fmla="*/ 265462 h 311181"/>
                <a:gd name="connsiteX2" fmla="*/ 105823 w 209264"/>
                <a:gd name="connsiteY2" fmla="*/ 0 h 311181"/>
                <a:gd name="connsiteX3" fmla="*/ 0 w 209264"/>
                <a:gd name="connsiteY3" fmla="*/ 38576 h 311181"/>
                <a:gd name="connsiteX4" fmla="*/ 97822 w 209264"/>
                <a:gd name="connsiteY4" fmla="*/ 311182 h 31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264" h="311181">
                  <a:moveTo>
                    <a:pt x="97822" y="311182"/>
                  </a:moveTo>
                  <a:lnTo>
                    <a:pt x="209264" y="265462"/>
                  </a:lnTo>
                  <a:lnTo>
                    <a:pt x="105823" y="0"/>
                  </a:lnTo>
                  <a:lnTo>
                    <a:pt x="0" y="38576"/>
                  </a:lnTo>
                  <a:lnTo>
                    <a:pt x="97822" y="311182"/>
                  </a:lnTo>
                  <a:close/>
                </a:path>
              </a:pathLst>
            </a:custGeom>
            <a:solidFill>
              <a:schemeClr val="accent2">
                <a:lumMod val="40000"/>
                <a:lumOff val="60000"/>
              </a:schemeClr>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2" name="任意多边形: 形状 31"/>
            <p:cNvSpPr/>
            <p:nvPr>
              <p:custDataLst>
                <p:tags r:id="rId37"/>
              </p:custDataLst>
            </p:nvPr>
          </p:nvSpPr>
          <p:spPr>
            <a:xfrm>
              <a:off x="15318" y="11364"/>
              <a:ext cx="1533" cy="2721"/>
            </a:xfrm>
            <a:custGeom>
              <a:avLst/>
              <a:gdLst>
                <a:gd name="connsiteX0" fmla="*/ 954805 w 973413"/>
                <a:gd name="connsiteY0" fmla="*/ 39660 h 1727721"/>
                <a:gd name="connsiteX1" fmla="*/ 973413 w 973413"/>
                <a:gd name="connsiteY1" fmla="*/ 49177 h 1727721"/>
                <a:gd name="connsiteX2" fmla="*/ 130745 w 973413"/>
                <a:gd name="connsiteY2" fmla="*/ 1727721 h 1727721"/>
                <a:gd name="connsiteX3" fmla="*/ 112138 w 973413"/>
                <a:gd name="connsiteY3" fmla="*/ 1718205 h 1727721"/>
                <a:gd name="connsiteX4" fmla="*/ 842667 w 973413"/>
                <a:gd name="connsiteY4" fmla="*/ 0 h 1727721"/>
                <a:gd name="connsiteX5" fmla="*/ 861275 w 973413"/>
                <a:gd name="connsiteY5" fmla="*/ 9517 h 1727721"/>
                <a:gd name="connsiteX6" fmla="*/ 18607 w 973413"/>
                <a:gd name="connsiteY6" fmla="*/ 1688061 h 1727721"/>
                <a:gd name="connsiteX7" fmla="*/ 0 w 973413"/>
                <a:gd name="connsiteY7" fmla="*/ 1678545 h 172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3413" h="1727721">
                  <a:moveTo>
                    <a:pt x="954805" y="39660"/>
                  </a:moveTo>
                  <a:lnTo>
                    <a:pt x="973413" y="49177"/>
                  </a:lnTo>
                  <a:lnTo>
                    <a:pt x="130745" y="1727721"/>
                  </a:lnTo>
                  <a:lnTo>
                    <a:pt x="112138" y="1718205"/>
                  </a:lnTo>
                  <a:close/>
                  <a:moveTo>
                    <a:pt x="842667" y="0"/>
                  </a:moveTo>
                  <a:lnTo>
                    <a:pt x="861275" y="9517"/>
                  </a:lnTo>
                  <a:lnTo>
                    <a:pt x="18607" y="1688061"/>
                  </a:lnTo>
                  <a:lnTo>
                    <a:pt x="0" y="1678545"/>
                  </a:lnTo>
                  <a:close/>
                </a:path>
              </a:pathLst>
            </a:custGeom>
            <a:solidFill>
              <a:srgbClr val="FFFCF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grpSp>
      <p:grpSp>
        <p:nvGrpSpPr>
          <p:cNvPr id="94" name="组合 93"/>
          <p:cNvGrpSpPr/>
          <p:nvPr>
            <p:custDataLst>
              <p:tags r:id="rId38"/>
            </p:custDataLst>
          </p:nvPr>
        </p:nvGrpSpPr>
        <p:grpSpPr>
          <a:xfrm rot="0">
            <a:off x="6491605" y="3244850"/>
            <a:ext cx="2558415" cy="1593850"/>
            <a:chOff x="2201" y="4241"/>
            <a:chExt cx="14867" cy="10720"/>
          </a:xfrm>
        </p:grpSpPr>
        <p:sp>
          <p:nvSpPr>
            <p:cNvPr id="95" name="圆角矩形 94"/>
            <p:cNvSpPr/>
            <p:nvPr>
              <p:custDataLst>
                <p:tags r:id="rId39"/>
              </p:custDataLst>
            </p:nvPr>
          </p:nvSpPr>
          <p:spPr>
            <a:xfrm rot="180000">
              <a:off x="2797" y="5107"/>
              <a:ext cx="13075" cy="9310"/>
            </a:xfrm>
            <a:prstGeom prst="roundRect">
              <a:avLst>
                <a:gd name="adj" fmla="val 5224"/>
              </a:avLst>
            </a:prstGeom>
            <a:solidFill>
              <a:schemeClr val="accent1">
                <a:lumMod val="40000"/>
                <a:lumOff val="60000"/>
                <a:alpha val="6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6" name="任意多边形: 形状 264"/>
            <p:cNvSpPr/>
            <p:nvPr>
              <p:custDataLst>
                <p:tags r:id="rId40"/>
              </p:custDataLst>
            </p:nvPr>
          </p:nvSpPr>
          <p:spPr>
            <a:xfrm>
              <a:off x="2202" y="4241"/>
              <a:ext cx="14693" cy="10720"/>
            </a:xfrm>
            <a:custGeom>
              <a:avLst/>
              <a:gdLst>
                <a:gd name="connsiteX0" fmla="*/ 4408305 w 4580102"/>
                <a:gd name="connsiteY0" fmla="*/ 2835495 h 3269641"/>
                <a:gd name="connsiteX1" fmla="*/ 487910 w 4580102"/>
                <a:gd name="connsiteY1" fmla="*/ 3268121 h 3269641"/>
                <a:gd name="connsiteX2" fmla="*/ 274836 w 4580102"/>
                <a:gd name="connsiteY2" fmla="*/ 3098576 h 3269641"/>
                <a:gd name="connsiteX3" fmla="*/ 1088 w 4580102"/>
                <a:gd name="connsiteY3" fmla="*/ 645507 h 3269641"/>
                <a:gd name="connsiteX4" fmla="*/ 171360 w 4580102"/>
                <a:gd name="connsiteY4" fmla="*/ 433611 h 3269641"/>
                <a:gd name="connsiteX5" fmla="*/ 171681 w 4580102"/>
                <a:gd name="connsiteY5" fmla="*/ 433576 h 3269641"/>
                <a:gd name="connsiteX6" fmla="*/ 4092075 w 4580102"/>
                <a:gd name="connsiteY6" fmla="*/ 951 h 3269641"/>
                <a:gd name="connsiteX7" fmla="*/ 4305150 w 4580102"/>
                <a:gd name="connsiteY7" fmla="*/ 170496 h 3269641"/>
                <a:gd name="connsiteX8" fmla="*/ 4578898 w 4580102"/>
                <a:gd name="connsiteY8" fmla="*/ 2623660 h 3269641"/>
                <a:gd name="connsiteX9" fmla="*/ 4408711 w 4580102"/>
                <a:gd name="connsiteY9" fmla="*/ 2835452 h 3269641"/>
                <a:gd name="connsiteX10" fmla="*/ 4408305 w 4580102"/>
                <a:gd name="connsiteY10" fmla="*/ 2835495 h 326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28" h="9730">
                  <a:moveTo>
                    <a:pt x="12235" y="0"/>
                  </a:moveTo>
                  <a:cubicBezTo>
                    <a:pt x="12525" y="-3"/>
                    <a:pt x="12776" y="214"/>
                    <a:pt x="12810" y="508"/>
                  </a:cubicBezTo>
                  <a:lnTo>
                    <a:pt x="13504" y="6731"/>
                  </a:lnTo>
                  <a:lnTo>
                    <a:pt x="13625" y="7808"/>
                  </a:lnTo>
                  <a:cubicBezTo>
                    <a:pt x="13625" y="7809"/>
                    <a:pt x="13625" y="7809"/>
                    <a:pt x="13625" y="7810"/>
                  </a:cubicBezTo>
                  <a:lnTo>
                    <a:pt x="13626" y="7819"/>
                  </a:lnTo>
                  <a:lnTo>
                    <a:pt x="13626" y="7823"/>
                  </a:lnTo>
                  <a:lnTo>
                    <a:pt x="13626" y="7824"/>
                  </a:lnTo>
                  <a:lnTo>
                    <a:pt x="13626" y="7824"/>
                  </a:lnTo>
                  <a:lnTo>
                    <a:pt x="13627" y="7833"/>
                  </a:lnTo>
                  <a:lnTo>
                    <a:pt x="13627" y="7838"/>
                  </a:lnTo>
                  <a:lnTo>
                    <a:pt x="13627" y="7838"/>
                  </a:lnTo>
                  <a:lnTo>
                    <a:pt x="13627" y="7839"/>
                  </a:lnTo>
                  <a:lnTo>
                    <a:pt x="13628" y="7854"/>
                  </a:lnTo>
                  <a:lnTo>
                    <a:pt x="13628" y="7867"/>
                  </a:lnTo>
                  <a:lnTo>
                    <a:pt x="13628" y="7867"/>
                  </a:lnTo>
                  <a:lnTo>
                    <a:pt x="13628" y="7868"/>
                  </a:lnTo>
                  <a:lnTo>
                    <a:pt x="13628" y="7883"/>
                  </a:lnTo>
                  <a:lnTo>
                    <a:pt x="13627" y="7896"/>
                  </a:lnTo>
                  <a:lnTo>
                    <a:pt x="13627" y="7896"/>
                  </a:lnTo>
                  <a:lnTo>
                    <a:pt x="13627" y="7897"/>
                  </a:lnTo>
                  <a:lnTo>
                    <a:pt x="13626" y="7911"/>
                  </a:lnTo>
                  <a:lnTo>
                    <a:pt x="13626" y="7924"/>
                  </a:lnTo>
                  <a:lnTo>
                    <a:pt x="13625" y="7925"/>
                  </a:lnTo>
                  <a:lnTo>
                    <a:pt x="13625" y="7925"/>
                  </a:lnTo>
                  <a:lnTo>
                    <a:pt x="13624" y="7939"/>
                  </a:lnTo>
                  <a:lnTo>
                    <a:pt x="13622" y="7952"/>
                  </a:lnTo>
                  <a:lnTo>
                    <a:pt x="13622" y="7953"/>
                  </a:lnTo>
                  <a:lnTo>
                    <a:pt x="13622" y="7954"/>
                  </a:lnTo>
                  <a:lnTo>
                    <a:pt x="13620" y="7967"/>
                  </a:lnTo>
                  <a:lnTo>
                    <a:pt x="13617" y="7980"/>
                  </a:lnTo>
                  <a:lnTo>
                    <a:pt x="13617" y="7981"/>
                  </a:lnTo>
                  <a:lnTo>
                    <a:pt x="13617" y="7981"/>
                  </a:lnTo>
                  <a:lnTo>
                    <a:pt x="13614" y="7995"/>
                  </a:lnTo>
                  <a:lnTo>
                    <a:pt x="13611" y="8008"/>
                  </a:lnTo>
                  <a:lnTo>
                    <a:pt x="13611" y="8008"/>
                  </a:lnTo>
                  <a:lnTo>
                    <a:pt x="13611" y="8009"/>
                  </a:lnTo>
                  <a:lnTo>
                    <a:pt x="13608" y="8022"/>
                  </a:lnTo>
                  <a:lnTo>
                    <a:pt x="13604" y="8035"/>
                  </a:lnTo>
                  <a:lnTo>
                    <a:pt x="13604" y="8035"/>
                  </a:lnTo>
                  <a:lnTo>
                    <a:pt x="13604" y="8036"/>
                  </a:lnTo>
                  <a:lnTo>
                    <a:pt x="13600" y="8048"/>
                  </a:lnTo>
                  <a:lnTo>
                    <a:pt x="13595" y="8061"/>
                  </a:lnTo>
                  <a:lnTo>
                    <a:pt x="13595" y="8062"/>
                  </a:lnTo>
                  <a:lnTo>
                    <a:pt x="13595" y="8062"/>
                  </a:lnTo>
                  <a:lnTo>
                    <a:pt x="13590" y="8074"/>
                  </a:lnTo>
                  <a:lnTo>
                    <a:pt x="13585" y="8087"/>
                  </a:lnTo>
                  <a:lnTo>
                    <a:pt x="13585" y="8087"/>
                  </a:lnTo>
                  <a:lnTo>
                    <a:pt x="13585" y="8088"/>
                  </a:lnTo>
                  <a:lnTo>
                    <a:pt x="13580" y="8099"/>
                  </a:lnTo>
                  <a:lnTo>
                    <a:pt x="13574" y="8112"/>
                  </a:lnTo>
                  <a:lnTo>
                    <a:pt x="13574" y="8113"/>
                  </a:lnTo>
                  <a:lnTo>
                    <a:pt x="13574" y="8113"/>
                  </a:lnTo>
                  <a:lnTo>
                    <a:pt x="13569" y="8124"/>
                  </a:lnTo>
                  <a:lnTo>
                    <a:pt x="13562" y="8137"/>
                  </a:lnTo>
                  <a:lnTo>
                    <a:pt x="13562" y="8137"/>
                  </a:lnTo>
                  <a:lnTo>
                    <a:pt x="13562" y="8138"/>
                  </a:lnTo>
                  <a:lnTo>
                    <a:pt x="13556" y="8148"/>
                  </a:lnTo>
                  <a:lnTo>
                    <a:pt x="13549" y="8161"/>
                  </a:lnTo>
                  <a:lnTo>
                    <a:pt x="13548" y="8161"/>
                  </a:lnTo>
                  <a:lnTo>
                    <a:pt x="13548" y="8162"/>
                  </a:lnTo>
                  <a:lnTo>
                    <a:pt x="13542" y="8171"/>
                  </a:lnTo>
                  <a:lnTo>
                    <a:pt x="13534" y="8184"/>
                  </a:lnTo>
                  <a:lnTo>
                    <a:pt x="13534" y="8185"/>
                  </a:lnTo>
                  <a:lnTo>
                    <a:pt x="13534" y="8185"/>
                  </a:lnTo>
                  <a:lnTo>
                    <a:pt x="13527" y="8194"/>
                  </a:lnTo>
                  <a:lnTo>
                    <a:pt x="13519" y="8207"/>
                  </a:lnTo>
                  <a:lnTo>
                    <a:pt x="13518" y="8207"/>
                  </a:lnTo>
                  <a:lnTo>
                    <a:pt x="13518" y="8208"/>
                  </a:lnTo>
                  <a:lnTo>
                    <a:pt x="13512" y="8216"/>
                  </a:lnTo>
                  <a:lnTo>
                    <a:pt x="13502" y="8229"/>
                  </a:lnTo>
                  <a:lnTo>
                    <a:pt x="13501" y="8229"/>
                  </a:lnTo>
                  <a:lnTo>
                    <a:pt x="13501" y="8229"/>
                  </a:lnTo>
                  <a:lnTo>
                    <a:pt x="13495" y="8237"/>
                  </a:lnTo>
                  <a:lnTo>
                    <a:pt x="13484" y="8249"/>
                  </a:lnTo>
                  <a:lnTo>
                    <a:pt x="13484" y="8250"/>
                  </a:lnTo>
                  <a:lnTo>
                    <a:pt x="13483" y="8250"/>
                  </a:lnTo>
                  <a:lnTo>
                    <a:pt x="13477" y="8257"/>
                  </a:lnTo>
                  <a:lnTo>
                    <a:pt x="13466" y="8270"/>
                  </a:lnTo>
                  <a:lnTo>
                    <a:pt x="13465" y="8270"/>
                  </a:lnTo>
                  <a:lnTo>
                    <a:pt x="13465" y="8270"/>
                  </a:lnTo>
                  <a:lnTo>
                    <a:pt x="13458" y="8277"/>
                  </a:lnTo>
                  <a:lnTo>
                    <a:pt x="13446" y="8289"/>
                  </a:lnTo>
                  <a:lnTo>
                    <a:pt x="13445" y="8289"/>
                  </a:lnTo>
                  <a:lnTo>
                    <a:pt x="13445" y="8290"/>
                  </a:lnTo>
                  <a:lnTo>
                    <a:pt x="13439" y="8295"/>
                  </a:lnTo>
                  <a:lnTo>
                    <a:pt x="13425" y="8307"/>
                  </a:lnTo>
                  <a:lnTo>
                    <a:pt x="13425" y="8308"/>
                  </a:lnTo>
                  <a:lnTo>
                    <a:pt x="13424" y="8308"/>
                  </a:lnTo>
                  <a:lnTo>
                    <a:pt x="13418" y="8313"/>
                  </a:lnTo>
                  <a:lnTo>
                    <a:pt x="13404" y="8324"/>
                  </a:lnTo>
                  <a:lnTo>
                    <a:pt x="13403" y="8325"/>
                  </a:lnTo>
                  <a:lnTo>
                    <a:pt x="13403" y="8325"/>
                  </a:lnTo>
                  <a:lnTo>
                    <a:pt x="13396" y="8330"/>
                  </a:lnTo>
                  <a:lnTo>
                    <a:pt x="13382" y="8341"/>
                  </a:lnTo>
                  <a:lnTo>
                    <a:pt x="13381" y="8341"/>
                  </a:lnTo>
                  <a:lnTo>
                    <a:pt x="13381" y="8341"/>
                  </a:lnTo>
                  <a:lnTo>
                    <a:pt x="13374" y="8346"/>
                  </a:lnTo>
                  <a:lnTo>
                    <a:pt x="13358" y="8356"/>
                  </a:lnTo>
                  <a:lnTo>
                    <a:pt x="13358" y="8356"/>
                  </a:lnTo>
                  <a:lnTo>
                    <a:pt x="13357" y="8357"/>
                  </a:lnTo>
                  <a:lnTo>
                    <a:pt x="13350" y="8361"/>
                  </a:lnTo>
                  <a:lnTo>
                    <a:pt x="13335" y="8370"/>
                  </a:lnTo>
                  <a:lnTo>
                    <a:pt x="13334" y="8370"/>
                  </a:lnTo>
                  <a:lnTo>
                    <a:pt x="13333" y="8371"/>
                  </a:lnTo>
                  <a:lnTo>
                    <a:pt x="13326" y="8374"/>
                  </a:lnTo>
                  <a:lnTo>
                    <a:pt x="13310" y="8383"/>
                  </a:lnTo>
                  <a:lnTo>
                    <a:pt x="13309" y="8383"/>
                  </a:lnTo>
                  <a:lnTo>
                    <a:pt x="13309" y="8384"/>
                  </a:lnTo>
                  <a:lnTo>
                    <a:pt x="13301" y="8387"/>
                  </a:lnTo>
                  <a:lnTo>
                    <a:pt x="13284" y="8395"/>
                  </a:lnTo>
                  <a:lnTo>
                    <a:pt x="13284" y="8395"/>
                  </a:lnTo>
                  <a:lnTo>
                    <a:pt x="13283" y="8395"/>
                  </a:lnTo>
                  <a:lnTo>
                    <a:pt x="13275" y="8399"/>
                  </a:lnTo>
                  <a:lnTo>
                    <a:pt x="13258" y="8405"/>
                  </a:lnTo>
                  <a:lnTo>
                    <a:pt x="13258" y="8406"/>
                  </a:lnTo>
                  <a:lnTo>
                    <a:pt x="13257" y="8406"/>
                  </a:lnTo>
                  <a:lnTo>
                    <a:pt x="13249" y="8409"/>
                  </a:lnTo>
                  <a:lnTo>
                    <a:pt x="13231" y="8415"/>
                  </a:lnTo>
                  <a:lnTo>
                    <a:pt x="13231" y="8415"/>
                  </a:lnTo>
                  <a:lnTo>
                    <a:pt x="13230" y="8415"/>
                  </a:lnTo>
                  <a:lnTo>
                    <a:pt x="13222" y="8418"/>
                  </a:lnTo>
                  <a:lnTo>
                    <a:pt x="13204" y="8423"/>
                  </a:lnTo>
                  <a:lnTo>
                    <a:pt x="13203" y="8423"/>
                  </a:lnTo>
                  <a:lnTo>
                    <a:pt x="13203" y="8423"/>
                  </a:lnTo>
                  <a:lnTo>
                    <a:pt x="13194" y="8425"/>
                  </a:lnTo>
                  <a:lnTo>
                    <a:pt x="13176" y="8429"/>
                  </a:lnTo>
                  <a:lnTo>
                    <a:pt x="13175" y="8430"/>
                  </a:lnTo>
                  <a:lnTo>
                    <a:pt x="13175" y="8430"/>
                  </a:lnTo>
                  <a:lnTo>
                    <a:pt x="13166" y="8431"/>
                  </a:lnTo>
                  <a:lnTo>
                    <a:pt x="13147" y="8435"/>
                  </a:lnTo>
                  <a:lnTo>
                    <a:pt x="13147" y="8435"/>
                  </a:lnTo>
                  <a:lnTo>
                    <a:pt x="13146" y="8435"/>
                  </a:lnTo>
                  <a:lnTo>
                    <a:pt x="13137" y="8436"/>
                  </a:lnTo>
                  <a:lnTo>
                    <a:pt x="13118" y="8439"/>
                  </a:lnTo>
                  <a:cubicBezTo>
                    <a:pt x="13118" y="8439"/>
                    <a:pt x="13117" y="8439"/>
                    <a:pt x="13117" y="8439"/>
                  </a:cubicBezTo>
                  <a:lnTo>
                    <a:pt x="1502" y="9721"/>
                  </a:lnTo>
                  <a:lnTo>
                    <a:pt x="1452" y="9726"/>
                  </a:lnTo>
                  <a:cubicBezTo>
                    <a:pt x="1364" y="9736"/>
                    <a:pt x="1278" y="9726"/>
                    <a:pt x="1199" y="9698"/>
                  </a:cubicBezTo>
                  <a:lnTo>
                    <a:pt x="1179" y="9691"/>
                  </a:lnTo>
                  <a:lnTo>
                    <a:pt x="1173" y="9688"/>
                  </a:lnTo>
                  <a:cubicBezTo>
                    <a:pt x="985" y="9612"/>
                    <a:pt x="843" y="9438"/>
                    <a:pt x="818" y="9222"/>
                  </a:cubicBezTo>
                  <a:lnTo>
                    <a:pt x="3" y="1922"/>
                  </a:lnTo>
                  <a:lnTo>
                    <a:pt x="3" y="1921"/>
                  </a:lnTo>
                  <a:lnTo>
                    <a:pt x="3" y="1921"/>
                  </a:lnTo>
                  <a:lnTo>
                    <a:pt x="3" y="1917"/>
                  </a:lnTo>
                  <a:lnTo>
                    <a:pt x="2" y="1907"/>
                  </a:lnTo>
                  <a:lnTo>
                    <a:pt x="2" y="1906"/>
                  </a:lnTo>
                  <a:lnTo>
                    <a:pt x="2" y="1906"/>
                  </a:lnTo>
                  <a:lnTo>
                    <a:pt x="2" y="1902"/>
                  </a:lnTo>
                  <a:lnTo>
                    <a:pt x="1" y="1892"/>
                  </a:lnTo>
                  <a:lnTo>
                    <a:pt x="1" y="1892"/>
                  </a:lnTo>
                  <a:lnTo>
                    <a:pt x="1" y="1891"/>
                  </a:lnTo>
                  <a:lnTo>
                    <a:pt x="1" y="1879"/>
                  </a:lnTo>
                  <a:lnTo>
                    <a:pt x="0" y="1863"/>
                  </a:lnTo>
                  <a:lnTo>
                    <a:pt x="0" y="1863"/>
                  </a:lnTo>
                  <a:lnTo>
                    <a:pt x="0" y="1862"/>
                  </a:lnTo>
                  <a:lnTo>
                    <a:pt x="0" y="1848"/>
                  </a:lnTo>
                  <a:lnTo>
                    <a:pt x="1" y="1834"/>
                  </a:lnTo>
                  <a:lnTo>
                    <a:pt x="1" y="1834"/>
                  </a:lnTo>
                  <a:lnTo>
                    <a:pt x="1" y="1833"/>
                  </a:lnTo>
                  <a:lnTo>
                    <a:pt x="2" y="1817"/>
                  </a:lnTo>
                  <a:lnTo>
                    <a:pt x="2" y="1806"/>
                  </a:lnTo>
                  <a:lnTo>
                    <a:pt x="3" y="1806"/>
                  </a:lnTo>
                  <a:lnTo>
                    <a:pt x="3" y="1805"/>
                  </a:lnTo>
                  <a:lnTo>
                    <a:pt x="5" y="1787"/>
                  </a:lnTo>
                  <a:lnTo>
                    <a:pt x="6" y="1778"/>
                  </a:lnTo>
                  <a:lnTo>
                    <a:pt x="6" y="1777"/>
                  </a:lnTo>
                  <a:lnTo>
                    <a:pt x="6" y="1777"/>
                  </a:lnTo>
                  <a:lnTo>
                    <a:pt x="9" y="1757"/>
                  </a:lnTo>
                  <a:lnTo>
                    <a:pt x="11" y="1750"/>
                  </a:lnTo>
                  <a:lnTo>
                    <a:pt x="11" y="1750"/>
                  </a:lnTo>
                  <a:lnTo>
                    <a:pt x="11" y="1749"/>
                  </a:lnTo>
                  <a:lnTo>
                    <a:pt x="16" y="1727"/>
                  </a:lnTo>
                  <a:lnTo>
                    <a:pt x="17" y="1723"/>
                  </a:lnTo>
                  <a:lnTo>
                    <a:pt x="17" y="1722"/>
                  </a:lnTo>
                  <a:lnTo>
                    <a:pt x="17" y="1722"/>
                  </a:lnTo>
                  <a:lnTo>
                    <a:pt x="23" y="1698"/>
                  </a:lnTo>
                  <a:lnTo>
                    <a:pt x="24" y="1696"/>
                  </a:lnTo>
                  <a:lnTo>
                    <a:pt x="24" y="1696"/>
                  </a:lnTo>
                  <a:lnTo>
                    <a:pt x="24" y="1695"/>
                  </a:lnTo>
                  <a:lnTo>
                    <a:pt x="33" y="1669"/>
                  </a:lnTo>
                  <a:lnTo>
                    <a:pt x="33" y="1669"/>
                  </a:lnTo>
                  <a:lnTo>
                    <a:pt x="33" y="1669"/>
                  </a:lnTo>
                  <a:lnTo>
                    <a:pt x="33" y="1668"/>
                  </a:lnTo>
                  <a:cubicBezTo>
                    <a:pt x="104" y="1468"/>
                    <a:pt x="285" y="1315"/>
                    <a:pt x="511" y="1291"/>
                  </a:cubicBezTo>
                  <a:lnTo>
                    <a:pt x="1540" y="1178"/>
                  </a:lnTo>
                  <a:lnTo>
                    <a:pt x="12176" y="4"/>
                  </a:lnTo>
                  <a:cubicBezTo>
                    <a:pt x="12196" y="1"/>
                    <a:pt x="12215" y="0"/>
                    <a:pt x="12235" y="0"/>
                  </a:cubicBezTo>
                  <a:close/>
                </a:path>
              </a:pathLst>
            </a:custGeom>
            <a:solidFill>
              <a:srgbClr val="FFFFFF"/>
            </a:solidFill>
            <a:ln w="9525" cap="flat">
              <a:solidFill>
                <a:schemeClr val="accent1">
                  <a:lumMod val="40000"/>
                  <a:lumOff val="60000"/>
                </a:schemeClr>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97" name="图片 96" descr="F:/素材图片1/7901793_.jpg7901793_"/>
            <p:cNvPicPr>
              <a:picLocks noChangeAspect="1"/>
            </p:cNvPicPr>
            <p:nvPr>
              <p:custDataLst>
                <p:tags r:id="rId41"/>
              </p:custDataLst>
            </p:nvPr>
          </p:nvPicPr>
          <p:blipFill>
            <a:blip r:embed="rId42"/>
            <a:srcRect l="14103" r="14103"/>
            <a:stretch>
              <a:fillRect/>
            </a:stretch>
          </p:blipFill>
          <p:spPr>
            <a:xfrm rot="21180000">
              <a:off x="3333" y="5490"/>
              <a:ext cx="12385" cy="8148"/>
            </a:xfrm>
            <a:custGeom>
              <a:avLst/>
              <a:gdLst/>
              <a:ahLst/>
              <a:cxnLst>
                <a:cxn ang="3">
                  <a:pos x="hc" y="t"/>
                </a:cxn>
                <a:cxn ang="cd2">
                  <a:pos x="l" y="vc"/>
                </a:cxn>
                <a:cxn ang="cd4">
                  <a:pos x="hc" y="b"/>
                </a:cxn>
                <a:cxn ang="0">
                  <a:pos x="r" y="vc"/>
                </a:cxn>
              </a:cxnLst>
              <a:rect l="l" t="t" r="r" b="b"/>
              <a:pathLst>
                <a:path w="12754" h="8389">
                  <a:moveTo>
                    <a:pt x="422" y="0"/>
                  </a:moveTo>
                  <a:lnTo>
                    <a:pt x="12332" y="0"/>
                  </a:lnTo>
                  <a:cubicBezTo>
                    <a:pt x="12565" y="0"/>
                    <a:pt x="12754" y="189"/>
                    <a:pt x="12754" y="422"/>
                  </a:cubicBezTo>
                  <a:lnTo>
                    <a:pt x="12754" y="7967"/>
                  </a:lnTo>
                  <a:cubicBezTo>
                    <a:pt x="12754" y="8200"/>
                    <a:pt x="12565" y="8389"/>
                    <a:pt x="12332" y="8389"/>
                  </a:cubicBezTo>
                  <a:lnTo>
                    <a:pt x="422" y="8389"/>
                  </a:lnTo>
                  <a:cubicBezTo>
                    <a:pt x="189" y="8389"/>
                    <a:pt x="0" y="8200"/>
                    <a:pt x="0" y="7967"/>
                  </a:cubicBezTo>
                  <a:lnTo>
                    <a:pt x="0" y="422"/>
                  </a:lnTo>
                  <a:cubicBezTo>
                    <a:pt x="0" y="189"/>
                    <a:pt x="189" y="0"/>
                    <a:pt x="422" y="0"/>
                  </a:cubicBezTo>
                  <a:close/>
                </a:path>
              </a:pathLst>
            </a:custGeom>
            <a:ln w="15875">
              <a:noFill/>
            </a:ln>
          </p:spPr>
        </p:pic>
        <p:sp>
          <p:nvSpPr>
            <p:cNvPr id="98" name="任意多边形: 形状 357"/>
            <p:cNvSpPr/>
            <p:nvPr>
              <p:custDataLst>
                <p:tags r:id="rId43"/>
              </p:custDataLst>
            </p:nvPr>
          </p:nvSpPr>
          <p:spPr>
            <a:xfrm>
              <a:off x="2201" y="5027"/>
              <a:ext cx="621" cy="594"/>
            </a:xfrm>
            <a:custGeom>
              <a:avLst/>
              <a:gdLst>
                <a:gd name="connsiteX0" fmla="*/ 113779 w 212840"/>
                <a:gd name="connsiteY0" fmla="*/ 23248 h 203225"/>
                <a:gd name="connsiteX1" fmla="*/ 154927 w 212840"/>
                <a:gd name="connsiteY1" fmla="*/ 1721 h 203225"/>
                <a:gd name="connsiteX2" fmla="*/ 176328 w 212840"/>
                <a:gd name="connsiteY2" fmla="*/ 8203 h 203225"/>
                <a:gd name="connsiteX3" fmla="*/ 177978 w 212840"/>
                <a:gd name="connsiteY3" fmla="*/ 18294 h 203225"/>
                <a:gd name="connsiteX4" fmla="*/ 170072 w 212840"/>
                <a:gd name="connsiteY4" fmla="*/ 64015 h 203225"/>
                <a:gd name="connsiteX5" fmla="*/ 174644 w 212840"/>
                <a:gd name="connsiteY5" fmla="*/ 77921 h 203225"/>
                <a:gd name="connsiteX6" fmla="*/ 207982 w 212840"/>
                <a:gd name="connsiteY6" fmla="*/ 110306 h 203225"/>
                <a:gd name="connsiteX7" fmla="*/ 208347 w 212840"/>
                <a:gd name="connsiteY7" fmla="*/ 132529 h 203225"/>
                <a:gd name="connsiteX8" fmla="*/ 199219 w 212840"/>
                <a:gd name="connsiteY8" fmla="*/ 137166 h 203225"/>
                <a:gd name="connsiteX9" fmla="*/ 153118 w 212840"/>
                <a:gd name="connsiteY9" fmla="*/ 143834 h 203225"/>
                <a:gd name="connsiteX10" fmla="*/ 141211 w 212840"/>
                <a:gd name="connsiteY10" fmla="*/ 152407 h 203225"/>
                <a:gd name="connsiteX11" fmla="*/ 120542 w 212840"/>
                <a:gd name="connsiteY11" fmla="*/ 194031 h 203225"/>
                <a:gd name="connsiteX12" fmla="*/ 99482 w 212840"/>
                <a:gd name="connsiteY12" fmla="*/ 201545 h 203225"/>
                <a:gd name="connsiteX13" fmla="*/ 91967 w 212840"/>
                <a:gd name="connsiteY13" fmla="*/ 194031 h 203225"/>
                <a:gd name="connsiteX14" fmla="*/ 71488 w 212840"/>
                <a:gd name="connsiteY14" fmla="*/ 152407 h 203225"/>
                <a:gd name="connsiteX15" fmla="*/ 59582 w 212840"/>
                <a:gd name="connsiteY15" fmla="*/ 143834 h 203225"/>
                <a:gd name="connsiteX16" fmla="*/ 13481 w 212840"/>
                <a:gd name="connsiteY16" fmla="*/ 137166 h 203225"/>
                <a:gd name="connsiteX17" fmla="*/ 81 w 212840"/>
                <a:gd name="connsiteY17" fmla="*/ 119434 h 203225"/>
                <a:gd name="connsiteX18" fmla="*/ 4718 w 212840"/>
                <a:gd name="connsiteY18" fmla="*/ 110306 h 203225"/>
                <a:gd name="connsiteX19" fmla="*/ 38056 w 212840"/>
                <a:gd name="connsiteY19" fmla="*/ 77921 h 203225"/>
                <a:gd name="connsiteX20" fmla="*/ 42628 w 212840"/>
                <a:gd name="connsiteY20" fmla="*/ 64014 h 203225"/>
                <a:gd name="connsiteX21" fmla="*/ 34722 w 212840"/>
                <a:gd name="connsiteY21" fmla="*/ 18294 h 203225"/>
                <a:gd name="connsiteX22" fmla="*/ 47680 w 212840"/>
                <a:gd name="connsiteY22" fmla="*/ 71 h 203225"/>
                <a:gd name="connsiteX23" fmla="*/ 57772 w 212840"/>
                <a:gd name="connsiteY23" fmla="*/ 1721 h 203225"/>
                <a:gd name="connsiteX24" fmla="*/ 99016 w 212840"/>
                <a:gd name="connsiteY24" fmla="*/ 23248 h 203225"/>
                <a:gd name="connsiteX25" fmla="*/ 113779 w 212840"/>
                <a:gd name="connsiteY25" fmla="*/ 23248 h 20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2840" h="203225">
                  <a:moveTo>
                    <a:pt x="113779" y="23248"/>
                  </a:moveTo>
                  <a:lnTo>
                    <a:pt x="154927" y="1721"/>
                  </a:lnTo>
                  <a:cubicBezTo>
                    <a:pt x="162627" y="-2399"/>
                    <a:pt x="172208" y="503"/>
                    <a:pt x="176328" y="8203"/>
                  </a:cubicBezTo>
                  <a:cubicBezTo>
                    <a:pt x="177981" y="11291"/>
                    <a:pt x="178561" y="14841"/>
                    <a:pt x="177978" y="18294"/>
                  </a:cubicBezTo>
                  <a:lnTo>
                    <a:pt x="170072" y="64015"/>
                  </a:lnTo>
                  <a:cubicBezTo>
                    <a:pt x="169229" y="69119"/>
                    <a:pt x="170937" y="74313"/>
                    <a:pt x="174644" y="77921"/>
                  </a:cubicBezTo>
                  <a:lnTo>
                    <a:pt x="207982" y="110306"/>
                  </a:lnTo>
                  <a:cubicBezTo>
                    <a:pt x="214219" y="116342"/>
                    <a:pt x="214383" y="126292"/>
                    <a:pt x="208347" y="132529"/>
                  </a:cubicBezTo>
                  <a:cubicBezTo>
                    <a:pt x="205907" y="135050"/>
                    <a:pt x="202694" y="136683"/>
                    <a:pt x="199219" y="137166"/>
                  </a:cubicBezTo>
                  <a:lnTo>
                    <a:pt x="153118" y="143834"/>
                  </a:lnTo>
                  <a:cubicBezTo>
                    <a:pt x="147995" y="144597"/>
                    <a:pt x="143559" y="147791"/>
                    <a:pt x="141211" y="152407"/>
                  </a:cubicBezTo>
                  <a:lnTo>
                    <a:pt x="120542" y="194031"/>
                  </a:lnTo>
                  <a:cubicBezTo>
                    <a:pt x="116802" y="201922"/>
                    <a:pt x="107373" y="205286"/>
                    <a:pt x="99482" y="201545"/>
                  </a:cubicBezTo>
                  <a:cubicBezTo>
                    <a:pt x="96185" y="199983"/>
                    <a:pt x="93530" y="197328"/>
                    <a:pt x="91967" y="194031"/>
                  </a:cubicBezTo>
                  <a:lnTo>
                    <a:pt x="71488" y="152407"/>
                  </a:lnTo>
                  <a:cubicBezTo>
                    <a:pt x="69140" y="147791"/>
                    <a:pt x="64704" y="144597"/>
                    <a:pt x="59582" y="143834"/>
                  </a:cubicBezTo>
                  <a:lnTo>
                    <a:pt x="13481" y="137166"/>
                  </a:lnTo>
                  <a:cubicBezTo>
                    <a:pt x="4884" y="135970"/>
                    <a:pt x="-1115" y="128031"/>
                    <a:pt x="81" y="119434"/>
                  </a:cubicBezTo>
                  <a:cubicBezTo>
                    <a:pt x="564" y="115959"/>
                    <a:pt x="2197" y="112746"/>
                    <a:pt x="4718" y="110306"/>
                  </a:cubicBezTo>
                  <a:lnTo>
                    <a:pt x="38056" y="77921"/>
                  </a:lnTo>
                  <a:cubicBezTo>
                    <a:pt x="41763" y="74313"/>
                    <a:pt x="43470" y="69119"/>
                    <a:pt x="42628" y="64014"/>
                  </a:cubicBezTo>
                  <a:lnTo>
                    <a:pt x="34722" y="18294"/>
                  </a:lnTo>
                  <a:cubicBezTo>
                    <a:pt x="33268" y="9684"/>
                    <a:pt x="39070" y="1525"/>
                    <a:pt x="47680" y="71"/>
                  </a:cubicBezTo>
                  <a:cubicBezTo>
                    <a:pt x="51134" y="-512"/>
                    <a:pt x="54684" y="68"/>
                    <a:pt x="57772" y="1721"/>
                  </a:cubicBezTo>
                  <a:lnTo>
                    <a:pt x="99016" y="23248"/>
                  </a:lnTo>
                  <a:cubicBezTo>
                    <a:pt x="103626" y="25720"/>
                    <a:pt x="109168" y="25720"/>
                    <a:pt x="113779" y="23248"/>
                  </a:cubicBezTo>
                  <a:close/>
                </a:path>
              </a:pathLst>
            </a:custGeom>
            <a:solidFill>
              <a:schemeClr val="accent2">
                <a:lumMod val="40000"/>
                <a:lumOff val="60000"/>
              </a:schemeClr>
            </a:solidFill>
            <a:ln w="222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9" name="任意多边形: 形状 3"/>
            <p:cNvSpPr/>
            <p:nvPr>
              <p:custDataLst>
                <p:tags r:id="rId44"/>
              </p:custDataLst>
            </p:nvPr>
          </p:nvSpPr>
          <p:spPr>
            <a:xfrm rot="18960000">
              <a:off x="15073" y="13928"/>
              <a:ext cx="489" cy="431"/>
            </a:xfrm>
            <a:custGeom>
              <a:avLst/>
              <a:gdLst>
                <a:gd name="connsiteX0" fmla="*/ 0 w 262032"/>
                <a:gd name="connsiteY0" fmla="*/ 194786 h 230790"/>
                <a:gd name="connsiteX1" fmla="*/ 262033 w 262032"/>
                <a:gd name="connsiteY1" fmla="*/ 230791 h 230790"/>
                <a:gd name="connsiteX2" fmla="*/ 182213 w 262032"/>
                <a:gd name="connsiteY2" fmla="*/ 0 h 230790"/>
                <a:gd name="connsiteX3" fmla="*/ 0 w 262032"/>
                <a:gd name="connsiteY3" fmla="*/ 194786 h 230790"/>
                <a:gd name="connsiteX4" fmla="*/ 0 w 262032"/>
                <a:gd name="connsiteY4" fmla="*/ 194786 h 230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032" h="230790">
                  <a:moveTo>
                    <a:pt x="0" y="194786"/>
                  </a:moveTo>
                  <a:lnTo>
                    <a:pt x="262033" y="230791"/>
                  </a:lnTo>
                  <a:lnTo>
                    <a:pt x="182213" y="0"/>
                  </a:lnTo>
                  <a:lnTo>
                    <a:pt x="0" y="194786"/>
                  </a:lnTo>
                  <a:lnTo>
                    <a:pt x="0" y="194786"/>
                  </a:lnTo>
                  <a:close/>
                </a:path>
              </a:pathLst>
            </a:custGeom>
            <a:solidFill>
              <a:srgbClr val="FFF7E6"/>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0" name="任意多边形: 形状 18"/>
            <p:cNvSpPr/>
            <p:nvPr>
              <p:custDataLst>
                <p:tags r:id="rId45"/>
              </p:custDataLst>
            </p:nvPr>
          </p:nvSpPr>
          <p:spPr>
            <a:xfrm>
              <a:off x="15237" y="11242"/>
              <a:ext cx="1733" cy="2886"/>
            </a:xfrm>
            <a:custGeom>
              <a:avLst/>
              <a:gdLst>
                <a:gd name="connsiteX0" fmla="*/ 842186 w 1100495"/>
                <a:gd name="connsiteY0" fmla="*/ 0 h 1832910"/>
                <a:gd name="connsiteX1" fmla="*/ 1100495 w 1100495"/>
                <a:gd name="connsiteY1" fmla="*/ 131275 h 1832910"/>
                <a:gd name="connsiteX2" fmla="*/ 258150 w 1100495"/>
                <a:gd name="connsiteY2" fmla="*/ 1832910 h 1832910"/>
                <a:gd name="connsiteX3" fmla="*/ 0 w 1100495"/>
                <a:gd name="connsiteY3" fmla="*/ 1701638 h 1832910"/>
                <a:gd name="connsiteX4" fmla="*/ 842186 w 1100495"/>
                <a:gd name="connsiteY4" fmla="*/ 0 h 1832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495" h="1832910">
                  <a:moveTo>
                    <a:pt x="842186" y="0"/>
                  </a:moveTo>
                  <a:lnTo>
                    <a:pt x="1100495" y="131275"/>
                  </a:lnTo>
                  <a:lnTo>
                    <a:pt x="258150" y="1832910"/>
                  </a:lnTo>
                  <a:lnTo>
                    <a:pt x="0" y="1701638"/>
                  </a:lnTo>
                  <a:lnTo>
                    <a:pt x="842186" y="0"/>
                  </a:lnTo>
                  <a:close/>
                </a:path>
              </a:pathLst>
            </a:custGeom>
            <a:solidFill>
              <a:schemeClr val="accent1">
                <a:lumMod val="60000"/>
                <a:lumOff val="40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1" name="任意多边形: 形状 2"/>
            <p:cNvSpPr/>
            <p:nvPr>
              <p:custDataLst>
                <p:tags r:id="rId46"/>
              </p:custDataLst>
            </p:nvPr>
          </p:nvSpPr>
          <p:spPr>
            <a:xfrm rot="18960000">
              <a:off x="16598" y="10946"/>
              <a:ext cx="470" cy="536"/>
            </a:xfrm>
            <a:custGeom>
              <a:avLst/>
              <a:gdLst>
                <a:gd name="connsiteX0" fmla="*/ -71 w 251714"/>
                <a:gd name="connsiteY0" fmla="*/ 41391 h 287193"/>
                <a:gd name="connsiteX1" fmla="*/ 103370 w 251714"/>
                <a:gd name="connsiteY1" fmla="*/ 5196 h 287193"/>
                <a:gd name="connsiteX2" fmla="*/ 220120 w 251714"/>
                <a:gd name="connsiteY2" fmla="*/ 60488 h 287193"/>
                <a:gd name="connsiteX3" fmla="*/ 221194 w 251714"/>
                <a:gd name="connsiteY3" fmla="*/ 63680 h 287193"/>
                <a:gd name="connsiteX4" fmla="*/ 247769 w 251714"/>
                <a:gd name="connsiteY4" fmla="*/ 149405 h 287193"/>
                <a:gd name="connsiteX5" fmla="*/ 187666 w 251714"/>
                <a:gd name="connsiteY5" fmla="*/ 262371 h 287193"/>
                <a:gd name="connsiteX6" fmla="*/ 107561 w 251714"/>
                <a:gd name="connsiteY6" fmla="*/ 287041 h 28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714" h="287193">
                  <a:moveTo>
                    <a:pt x="-71" y="41391"/>
                  </a:moveTo>
                  <a:lnTo>
                    <a:pt x="103370" y="5196"/>
                  </a:lnTo>
                  <a:cubicBezTo>
                    <a:pt x="150878" y="-11775"/>
                    <a:pt x="203149" y="12980"/>
                    <a:pt x="220120" y="60488"/>
                  </a:cubicBezTo>
                  <a:cubicBezTo>
                    <a:pt x="220498" y="61545"/>
                    <a:pt x="220856" y="62609"/>
                    <a:pt x="221194" y="63680"/>
                  </a:cubicBezTo>
                  <a:lnTo>
                    <a:pt x="247769" y="149405"/>
                  </a:lnTo>
                  <a:cubicBezTo>
                    <a:pt x="262138" y="197175"/>
                    <a:pt x="235312" y="247596"/>
                    <a:pt x="187666" y="262371"/>
                  </a:cubicBezTo>
                  <a:lnTo>
                    <a:pt x="107561" y="287041"/>
                  </a:lnTo>
                </a:path>
              </a:pathLst>
            </a:custGeom>
            <a:solidFill>
              <a:srgbClr val="F4FAFA"/>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2" name="任意多边形: 形状 5"/>
            <p:cNvSpPr/>
            <p:nvPr>
              <p:custDataLst>
                <p:tags r:id="rId47"/>
              </p:custDataLst>
            </p:nvPr>
          </p:nvSpPr>
          <p:spPr>
            <a:xfrm rot="18960000">
              <a:off x="15185" y="14251"/>
              <a:ext cx="168" cy="148"/>
            </a:xfrm>
            <a:custGeom>
              <a:avLst/>
              <a:gdLst>
                <a:gd name="connsiteX0" fmla="*/ 0 w 90106"/>
                <a:gd name="connsiteY0" fmla="*/ 66961 h 79343"/>
                <a:gd name="connsiteX1" fmla="*/ 90106 w 90106"/>
                <a:gd name="connsiteY1" fmla="*/ 79343 h 79343"/>
                <a:gd name="connsiteX2" fmla="*/ 62674 w 90106"/>
                <a:gd name="connsiteY2" fmla="*/ 0 h 79343"/>
                <a:gd name="connsiteX3" fmla="*/ 0 w 90106"/>
                <a:gd name="connsiteY3" fmla="*/ 66961 h 79343"/>
                <a:gd name="connsiteX4" fmla="*/ 0 w 90106"/>
                <a:gd name="connsiteY4" fmla="*/ 66961 h 79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06" h="79343">
                  <a:moveTo>
                    <a:pt x="0" y="66961"/>
                  </a:moveTo>
                  <a:lnTo>
                    <a:pt x="90106" y="79343"/>
                  </a:lnTo>
                  <a:lnTo>
                    <a:pt x="62674" y="0"/>
                  </a:lnTo>
                  <a:lnTo>
                    <a:pt x="0" y="66961"/>
                  </a:lnTo>
                  <a:lnTo>
                    <a:pt x="0" y="66961"/>
                  </a:lnTo>
                  <a:close/>
                </a:path>
              </a:pathLst>
            </a:custGeom>
            <a:solidFill>
              <a:srgbClr val="475766"/>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3" name="任意多边形: 形状 13"/>
            <p:cNvSpPr/>
            <p:nvPr>
              <p:custDataLst>
                <p:tags r:id="rId48"/>
              </p:custDataLst>
            </p:nvPr>
          </p:nvSpPr>
          <p:spPr>
            <a:xfrm rot="18960000">
              <a:off x="16577" y="11053"/>
              <a:ext cx="391" cy="581"/>
            </a:xfrm>
            <a:custGeom>
              <a:avLst/>
              <a:gdLst>
                <a:gd name="connsiteX0" fmla="*/ 97822 w 209264"/>
                <a:gd name="connsiteY0" fmla="*/ 311182 h 311181"/>
                <a:gd name="connsiteX1" fmla="*/ 209264 w 209264"/>
                <a:gd name="connsiteY1" fmla="*/ 265462 h 311181"/>
                <a:gd name="connsiteX2" fmla="*/ 105823 w 209264"/>
                <a:gd name="connsiteY2" fmla="*/ 0 h 311181"/>
                <a:gd name="connsiteX3" fmla="*/ 0 w 209264"/>
                <a:gd name="connsiteY3" fmla="*/ 38576 h 311181"/>
                <a:gd name="connsiteX4" fmla="*/ 97822 w 209264"/>
                <a:gd name="connsiteY4" fmla="*/ 311182 h 31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264" h="311181">
                  <a:moveTo>
                    <a:pt x="97822" y="311182"/>
                  </a:moveTo>
                  <a:lnTo>
                    <a:pt x="209264" y="265462"/>
                  </a:lnTo>
                  <a:lnTo>
                    <a:pt x="105823" y="0"/>
                  </a:lnTo>
                  <a:lnTo>
                    <a:pt x="0" y="38576"/>
                  </a:lnTo>
                  <a:lnTo>
                    <a:pt x="97822" y="311182"/>
                  </a:lnTo>
                  <a:close/>
                </a:path>
              </a:pathLst>
            </a:custGeom>
            <a:solidFill>
              <a:schemeClr val="accent2">
                <a:lumMod val="40000"/>
                <a:lumOff val="60000"/>
              </a:schemeClr>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4" name="任意多边形: 形状 31"/>
            <p:cNvSpPr/>
            <p:nvPr>
              <p:custDataLst>
                <p:tags r:id="rId49"/>
              </p:custDataLst>
            </p:nvPr>
          </p:nvSpPr>
          <p:spPr>
            <a:xfrm>
              <a:off x="15318" y="11364"/>
              <a:ext cx="1533" cy="2721"/>
            </a:xfrm>
            <a:custGeom>
              <a:avLst/>
              <a:gdLst>
                <a:gd name="connsiteX0" fmla="*/ 954805 w 973413"/>
                <a:gd name="connsiteY0" fmla="*/ 39660 h 1727721"/>
                <a:gd name="connsiteX1" fmla="*/ 973413 w 973413"/>
                <a:gd name="connsiteY1" fmla="*/ 49177 h 1727721"/>
                <a:gd name="connsiteX2" fmla="*/ 130745 w 973413"/>
                <a:gd name="connsiteY2" fmla="*/ 1727721 h 1727721"/>
                <a:gd name="connsiteX3" fmla="*/ 112138 w 973413"/>
                <a:gd name="connsiteY3" fmla="*/ 1718205 h 1727721"/>
                <a:gd name="connsiteX4" fmla="*/ 842667 w 973413"/>
                <a:gd name="connsiteY4" fmla="*/ 0 h 1727721"/>
                <a:gd name="connsiteX5" fmla="*/ 861275 w 973413"/>
                <a:gd name="connsiteY5" fmla="*/ 9517 h 1727721"/>
                <a:gd name="connsiteX6" fmla="*/ 18607 w 973413"/>
                <a:gd name="connsiteY6" fmla="*/ 1688061 h 1727721"/>
                <a:gd name="connsiteX7" fmla="*/ 0 w 973413"/>
                <a:gd name="connsiteY7" fmla="*/ 1678545 h 172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3413" h="1727721">
                  <a:moveTo>
                    <a:pt x="954805" y="39660"/>
                  </a:moveTo>
                  <a:lnTo>
                    <a:pt x="973413" y="49177"/>
                  </a:lnTo>
                  <a:lnTo>
                    <a:pt x="130745" y="1727721"/>
                  </a:lnTo>
                  <a:lnTo>
                    <a:pt x="112138" y="1718205"/>
                  </a:lnTo>
                  <a:close/>
                  <a:moveTo>
                    <a:pt x="842667" y="0"/>
                  </a:moveTo>
                  <a:lnTo>
                    <a:pt x="861275" y="9517"/>
                  </a:lnTo>
                  <a:lnTo>
                    <a:pt x="18607" y="1688061"/>
                  </a:lnTo>
                  <a:lnTo>
                    <a:pt x="0" y="1678545"/>
                  </a:lnTo>
                  <a:close/>
                </a:path>
              </a:pathLst>
            </a:custGeom>
            <a:solidFill>
              <a:srgbClr val="FFFCF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grpSp>
      <p:grpSp>
        <p:nvGrpSpPr>
          <p:cNvPr id="15" name="组合 14"/>
          <p:cNvGrpSpPr/>
          <p:nvPr/>
        </p:nvGrpSpPr>
        <p:grpSpPr>
          <a:xfrm>
            <a:off x="-366395" y="-29067"/>
            <a:ext cx="9963785" cy="773960"/>
            <a:chOff x="-220" y="447"/>
            <a:chExt cx="15298" cy="1526"/>
          </a:xfrm>
        </p:grpSpPr>
        <p:sp>
          <p:nvSpPr>
            <p:cNvPr id="16" name="矩形 15"/>
            <p:cNvSpPr/>
            <p:nvPr/>
          </p:nvSpPr>
          <p:spPr>
            <a:xfrm>
              <a:off x="-220" y="447"/>
              <a:ext cx="15298" cy="1448"/>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7" name="Text 1"/>
            <p:cNvSpPr/>
            <p:nvPr/>
          </p:nvSpPr>
          <p:spPr>
            <a:xfrm>
              <a:off x="704" y="1343"/>
              <a:ext cx="12600" cy="630"/>
            </a:xfrm>
            <a:prstGeom prst="rect">
              <a:avLst/>
            </a:prstGeom>
            <a:noFill/>
          </p:spPr>
          <p:txBody>
            <a:bodyPr vert="horz" wrap="square" lIns="0" tIns="0" rIns="0" bIns="0" rtlCol="0" anchor="ctr"/>
            <a:p>
              <a:pPr marL="0" indent="0" algn="l">
                <a:lnSpc>
                  <a:spcPts val="3150"/>
                </a:lnSpc>
                <a:buNone/>
              </a:pPr>
              <a:r>
                <a:rPr lang="en-US" altLang="zh-CN" sz="3200" b="1" dirty="0">
                  <a:solidFill>
                    <a:schemeClr val="bg1"/>
                  </a:solidFill>
                  <a:latin typeface="汉仪程行简" panose="00020600040101010101" charset="-122"/>
                  <a:ea typeface="汉仪程行简" panose="00020600040101010101" charset="-122"/>
                  <a:cs typeface="微软雅黑" panose="020B0503020204020204" pitchFamily="34" charset="-120"/>
                  <a:sym typeface="汉仪程行简" panose="00020600040101010101" charset="-122"/>
                </a:rPr>
                <a:t>04 </a:t>
              </a:r>
              <a:r>
                <a:rPr lang="zh-CN" altLang="en-US" sz="3200" b="1" dirty="0">
                  <a:solidFill>
                    <a:schemeClr val="bg1"/>
                  </a:solidFill>
                  <a:latin typeface="汉仪程行简" panose="00020600040101010101" charset="-122"/>
                  <a:ea typeface="汉仪程行简" panose="00020600040101010101" charset="-122"/>
                  <a:cs typeface="微软雅黑" panose="020B0503020204020204" pitchFamily="34" charset="-120"/>
                  <a:sym typeface="汉仪程行简" panose="00020600040101010101" charset="-122"/>
                </a:rPr>
                <a:t>持续发展与优化</a:t>
              </a:r>
              <a:endParaRPr lang="zh-CN" altLang="en-US" sz="3200" b="1" dirty="0">
                <a:solidFill>
                  <a:schemeClr val="bg1"/>
                </a:solidFill>
                <a:latin typeface="汉仪程行简" panose="00020600040101010101" charset="-122"/>
                <a:ea typeface="汉仪程行简" panose="00020600040101010101" charset="-122"/>
                <a:cs typeface="微软雅黑" panose="020B0503020204020204" pitchFamily="34" charset="-120"/>
                <a:sym typeface="汉仪程行简" panose="00020600040101010101" charset="-122"/>
              </a:endParaRPr>
            </a:p>
            <a:p>
              <a:pPr marL="0" indent="0" algn="l">
                <a:lnSpc>
                  <a:spcPts val="3150"/>
                </a:lnSpc>
                <a:buNone/>
              </a:pPr>
              <a:endParaRPr lang="zh-CN" altLang="en-US" sz="3200" b="1" dirty="0">
                <a:solidFill>
                  <a:schemeClr val="bg1"/>
                </a:solidFill>
                <a:latin typeface="汉仪程行简" panose="00020600040101010101" charset="-122"/>
                <a:ea typeface="汉仪程行简" panose="00020600040101010101" charset="-122"/>
                <a:cs typeface="微软雅黑" panose="020B0503020204020204" pitchFamily="34" charset="-120"/>
                <a:sym typeface="汉仪程行简" panose="00020600040101010101" charset="-122"/>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2"/>
            <p:custDataLst>
              <p:tags r:id="rId1"/>
            </p:custDataLst>
          </p:nvPr>
        </p:nvSpPr>
        <p:spPr>
          <a:xfrm>
            <a:off x="1371600" y="2253139"/>
            <a:ext cx="1986915" cy="906304"/>
          </a:xfrm>
        </p:spPr>
        <p:txBody>
          <a:bodyPr>
            <a:normAutofit/>
          </a:bodyPr>
          <a:lstStyle/>
          <a:p>
            <a:r>
              <a:rPr lang="zh-CN" altLang="en-US" dirty="0"/>
              <a:t>0</a:t>
            </a:r>
            <a:r>
              <a:rPr dirty="0"/>
              <a:t>5</a:t>
            </a:r>
            <a:endParaRPr dirty="0"/>
          </a:p>
        </p:txBody>
      </p:sp>
      <p:sp>
        <p:nvSpPr>
          <p:cNvPr id="8" name="标题 7"/>
          <p:cNvSpPr>
            <a:spLocks noGrp="1"/>
          </p:cNvSpPr>
          <p:nvPr>
            <p:ph type="title" idx="1"/>
            <p:custDataLst>
              <p:tags r:id="rId2"/>
            </p:custDataLst>
          </p:nvPr>
        </p:nvSpPr>
        <p:spPr>
          <a:xfrm>
            <a:off x="4622165" y="2115820"/>
            <a:ext cx="4355465" cy="638175"/>
          </a:xfrm>
        </p:spPr>
        <p:txBody>
          <a:bodyPr>
            <a:normAutofit/>
          </a:bodyPr>
          <a:lstStyle/>
          <a:p>
            <a:r>
              <a:rPr lang="zh-CN" altLang="en-US" sz="3200"/>
              <a:t>方案评估与</a:t>
            </a:r>
            <a:r>
              <a:rPr lang="zh-CN" altLang="en-US" sz="3200"/>
              <a:t>未来展望</a:t>
            </a:r>
            <a:endParaRPr lang="zh-CN" altLang="en-US" sz="3200"/>
          </a:p>
        </p:txBody>
      </p:sp>
      <p:sp>
        <p:nvSpPr>
          <p:cNvPr id="3" name="圆角矩形 2"/>
          <p:cNvSpPr/>
          <p:nvPr/>
        </p:nvSpPr>
        <p:spPr>
          <a:xfrm>
            <a:off x="6626860" y="-124460"/>
            <a:ext cx="2586355" cy="849630"/>
          </a:xfrm>
          <a:prstGeom prst="roundRect">
            <a:avLst/>
          </a:prstGeom>
          <a:solidFill>
            <a:srgbClr val="8FAADC"/>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5041265" y="2852420"/>
            <a:ext cx="3698240" cy="169545"/>
          </a:xfrm>
          <a:prstGeom prst="rect">
            <a:avLst/>
          </a:prstGeom>
          <a:gradFill>
            <a:gsLst>
              <a:gs pos="95000">
                <a:srgbClr val="FFFFFF"/>
              </a:gs>
              <a:gs pos="4000">
                <a:srgbClr val="FFFFFF"/>
              </a:gs>
              <a:gs pos="44000">
                <a:schemeClr val="accent1">
                  <a:lumMod val="60000"/>
                  <a:lumOff val="40000"/>
                </a:schemeClr>
              </a:gs>
              <a:gs pos="65000">
                <a:srgbClr val="8FAADC"/>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Image 0" descr="preencoded.png"/>
          <p:cNvPicPr>
            <a:picLocks noChangeAspect="1"/>
          </p:cNvPicPr>
          <p:nvPr/>
        </p:nvPicPr>
        <p:blipFill>
          <a:blip r:embed="rId1"/>
          <a:srcRect/>
          <a:stretch>
            <a:fillRect/>
          </a:stretch>
        </p:blipFill>
        <p:spPr>
          <a:xfrm>
            <a:off x="0" y="0"/>
            <a:ext cx="9144000" cy="5143500"/>
          </a:xfrm>
          <a:prstGeom prst="rect">
            <a:avLst/>
          </a:prstGeom>
        </p:spPr>
      </p:pic>
      <p:grpSp>
        <p:nvGrpSpPr>
          <p:cNvPr id="8" name="组合 7"/>
          <p:cNvGrpSpPr/>
          <p:nvPr/>
        </p:nvGrpSpPr>
        <p:grpSpPr>
          <a:xfrm>
            <a:off x="-410845" y="-39343"/>
            <a:ext cx="9963785" cy="815549"/>
            <a:chOff x="-220" y="433"/>
            <a:chExt cx="15298" cy="1608"/>
          </a:xfrm>
        </p:grpSpPr>
        <p:sp>
          <p:nvSpPr>
            <p:cNvPr id="27" name="矩形 26"/>
            <p:cNvSpPr/>
            <p:nvPr/>
          </p:nvSpPr>
          <p:spPr>
            <a:xfrm>
              <a:off x="-220" y="433"/>
              <a:ext cx="15298" cy="1448"/>
            </a:xfrm>
            <a:prstGeom prst="rect">
              <a:avLst/>
            </a:prstGeom>
            <a:solidFill>
              <a:srgbClr val="4472C4">
                <a:lumMod val="60000"/>
                <a:lumOff val="40000"/>
              </a:srgbClr>
            </a:solidFill>
            <a:ln>
              <a:noFill/>
            </a:ln>
          </p:spPr>
          <p:style>
            <a:lnRef idx="2">
              <a:srgbClr val="4472C4">
                <a:lumMod val="75000"/>
              </a:srgbClr>
            </a:lnRef>
            <a:fillRef idx="1">
              <a:srgbClr val="4472C4"/>
            </a:fillRef>
            <a:effectRef idx="0">
              <a:srgbClr val="FFFFFF"/>
            </a:effectRef>
            <a:fontRef idx="minor">
              <a:sysClr val="window" lastClr="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ysClr val="window" lastClr="FFFFFF"/>
                </a:solidFill>
                <a:latin typeface="Calibri" panose="020F0502020204030204" charset="0"/>
                <a:ea typeface="等线" panose="02010600030101010101" charset="-122"/>
                <a:sym typeface="等线" panose="02010600030101010101" charset="-122"/>
              </a:endParaRPr>
            </a:p>
          </p:txBody>
        </p:sp>
        <p:sp>
          <p:nvSpPr>
            <p:cNvPr id="28" name="Text 1"/>
            <p:cNvSpPr/>
            <p:nvPr/>
          </p:nvSpPr>
          <p:spPr>
            <a:xfrm>
              <a:off x="704" y="1411"/>
              <a:ext cx="12600" cy="630"/>
            </a:xfrm>
            <a:prstGeom prst="rect">
              <a:avLst/>
            </a:prstGeom>
            <a:noFill/>
          </p:spPr>
          <p:txBody>
            <a:bodyPr vert="horz" wrap="square" lIns="0" tIns="0" rIns="0" bIns="0" rtlCol="0" anchor="ctr"/>
            <a:p>
              <a:pPr marL="0" indent="0" algn="l">
                <a:lnSpc>
                  <a:spcPts val="3150"/>
                </a:lnSpc>
                <a:buNone/>
              </a:pPr>
              <a:r>
                <a:rPr lang="en-US" altLang="zh-CN" sz="3200" b="1" dirty="0">
                  <a:solidFill>
                    <a:schemeClr val="bg1"/>
                  </a:solidFill>
                  <a:latin typeface="汉仪程行简" panose="00020600040101010101" charset="-122"/>
                  <a:ea typeface="汉仪程行简" panose="00020600040101010101" charset="-122"/>
                  <a:cs typeface="微软雅黑" panose="020B0503020204020204" pitchFamily="34" charset="-120"/>
                  <a:sym typeface="等线" panose="02010600030101010101" charset="-122"/>
                </a:rPr>
                <a:t>05 </a:t>
              </a:r>
              <a:r>
                <a:rPr lang="zh-CN" altLang="en-US" sz="3200" b="1" dirty="0">
                  <a:solidFill>
                    <a:schemeClr val="bg1"/>
                  </a:solidFill>
                  <a:latin typeface="汉仪程行简" panose="00020600040101010101" charset="-122"/>
                  <a:ea typeface="汉仪程行简" panose="00020600040101010101" charset="-122"/>
                  <a:cs typeface="微软雅黑" panose="020B0503020204020204" pitchFamily="34" charset="-120"/>
                  <a:sym typeface="等线" panose="02010600030101010101" charset="-122"/>
                </a:rPr>
                <a:t>激励机制评估与未来展望</a:t>
              </a:r>
              <a:endParaRPr lang="zh-CN" altLang="en-US" sz="3200" b="1" dirty="0">
                <a:solidFill>
                  <a:schemeClr val="bg1"/>
                </a:solidFill>
                <a:latin typeface="汉仪程行简" panose="00020600040101010101" charset="-122"/>
                <a:ea typeface="汉仪程行简" panose="00020600040101010101" charset="-122"/>
                <a:cs typeface="微软雅黑" panose="020B0503020204020204" pitchFamily="34" charset="-120"/>
              </a:endParaRPr>
            </a:p>
            <a:p>
              <a:pPr marL="0" indent="0" algn="l">
                <a:lnSpc>
                  <a:spcPts val="3150"/>
                </a:lnSpc>
                <a:buNone/>
              </a:pPr>
              <a:endParaRPr lang="zh-CN" altLang="en-US" sz="3200" b="1" dirty="0">
                <a:solidFill>
                  <a:sysClr val="window" lastClr="FFFFFF"/>
                </a:solidFill>
                <a:latin typeface="汉仪程行简" panose="00020600040101010101" charset="-122"/>
                <a:ea typeface="汉仪程行简" panose="00020600040101010101" charset="-122"/>
                <a:cs typeface="微软雅黑" panose="020B0503020204020204" pitchFamily="34" charset="-120"/>
                <a:sym typeface="汉仪程行简" panose="00020600040101010101" charset="-122"/>
              </a:endParaRPr>
            </a:p>
          </p:txBody>
        </p:sp>
      </p:grpSp>
      <p:grpSp>
        <p:nvGrpSpPr>
          <p:cNvPr id="165" name="组合 164"/>
          <p:cNvGrpSpPr/>
          <p:nvPr>
            <p:custDataLst>
              <p:tags r:id="rId2"/>
            </p:custDataLst>
          </p:nvPr>
        </p:nvGrpSpPr>
        <p:grpSpPr>
          <a:xfrm>
            <a:off x="400050" y="762000"/>
            <a:ext cx="8465820" cy="4600575"/>
            <a:chOff x="784" y="867"/>
            <a:chExt cx="13332" cy="7245"/>
          </a:xfrm>
        </p:grpSpPr>
        <p:sp>
          <p:nvSpPr>
            <p:cNvPr id="96" name="任意多边形: 形状 30"/>
            <p:cNvSpPr/>
            <p:nvPr>
              <p:custDataLst>
                <p:tags r:id="rId3"/>
              </p:custDataLst>
            </p:nvPr>
          </p:nvSpPr>
          <p:spPr>
            <a:xfrm rot="18000044">
              <a:off x="3853" y="1613"/>
              <a:ext cx="217" cy="2878"/>
            </a:xfrm>
            <a:custGeom>
              <a:avLst/>
              <a:gdLst>
                <a:gd name="connsiteX0" fmla="*/ 0 w 149685"/>
                <a:gd name="connsiteY0" fmla="*/ 0 h 1747545"/>
                <a:gd name="connsiteX1" fmla="*/ 149686 w 149685"/>
                <a:gd name="connsiteY1" fmla="*/ 0 h 1747545"/>
                <a:gd name="connsiteX2" fmla="*/ 149686 w 149685"/>
                <a:gd name="connsiteY2" fmla="*/ 1747546 h 1747545"/>
                <a:gd name="connsiteX3" fmla="*/ 0 w 149685"/>
                <a:gd name="connsiteY3" fmla="*/ 1747546 h 1747545"/>
              </a:gdLst>
              <a:ahLst/>
              <a:cxnLst>
                <a:cxn ang="0">
                  <a:pos x="connsiteX0" y="connsiteY0"/>
                </a:cxn>
                <a:cxn ang="0">
                  <a:pos x="connsiteX1" y="connsiteY1"/>
                </a:cxn>
                <a:cxn ang="0">
                  <a:pos x="connsiteX2" y="connsiteY2"/>
                </a:cxn>
                <a:cxn ang="0">
                  <a:pos x="connsiteX3" y="connsiteY3"/>
                </a:cxn>
              </a:cxnLst>
              <a:rect l="l" t="t" r="r" b="b"/>
              <a:pathLst>
                <a:path w="149685" h="1747545">
                  <a:moveTo>
                    <a:pt x="0" y="0"/>
                  </a:moveTo>
                  <a:lnTo>
                    <a:pt x="149686" y="0"/>
                  </a:lnTo>
                  <a:lnTo>
                    <a:pt x="149686" y="1747546"/>
                  </a:lnTo>
                  <a:lnTo>
                    <a:pt x="0" y="1747546"/>
                  </a:lnTo>
                  <a:close/>
                </a:path>
              </a:pathLst>
            </a:custGeom>
            <a:solidFill>
              <a:schemeClr val="dk1">
                <a:lumMod val="35000"/>
                <a:lumOff val="65000"/>
                <a:alpha val="15000"/>
              </a:schemeClr>
            </a:solidFill>
            <a:ln w="4549" cap="flat">
              <a:noFill/>
              <a:prstDash val="solid"/>
              <a:miter/>
            </a:ln>
          </p:spPr>
          <p:txBody>
            <a:bodyPr rtlCol="0" anchor="ctr"/>
            <a:lstStyle/>
            <a:p>
              <a:endParaRPr lang="zh-CN" altLang="en-US" sz="1525">
                <a:solidFill>
                  <a:schemeClr val="tx1"/>
                </a:solidFill>
              </a:endParaRPr>
            </a:p>
          </p:txBody>
        </p:sp>
        <p:sp>
          <p:nvSpPr>
            <p:cNvPr id="100" name="任意多边形: 形状 34"/>
            <p:cNvSpPr/>
            <p:nvPr>
              <p:custDataLst>
                <p:tags r:id="rId4"/>
              </p:custDataLst>
            </p:nvPr>
          </p:nvSpPr>
          <p:spPr>
            <a:xfrm>
              <a:off x="1224" y="1968"/>
              <a:ext cx="2051" cy="646"/>
            </a:xfrm>
            <a:custGeom>
              <a:avLst/>
              <a:gdLst>
                <a:gd name="connsiteX0" fmla="*/ 0 w 1415896"/>
                <a:gd name="connsiteY0" fmla="*/ 0 h 446283"/>
                <a:gd name="connsiteX1" fmla="*/ 48683 w 1415896"/>
                <a:gd name="connsiteY1" fmla="*/ 123755 h 446283"/>
                <a:gd name="connsiteX2" fmla="*/ 491835 w 1415896"/>
                <a:gd name="connsiteY2" fmla="*/ 388554 h 446283"/>
                <a:gd name="connsiteX3" fmla="*/ 906323 w 1415896"/>
                <a:gd name="connsiteY3" fmla="*/ 390374 h 446283"/>
                <a:gd name="connsiteX4" fmla="*/ 1371314 w 1415896"/>
                <a:gd name="connsiteY4" fmla="*/ 117840 h 446283"/>
                <a:gd name="connsiteX5" fmla="*/ 1415447 w 1415896"/>
                <a:gd name="connsiteY5" fmla="*/ 0 h 44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5896" h="446283">
                  <a:moveTo>
                    <a:pt x="0" y="0"/>
                  </a:moveTo>
                  <a:cubicBezTo>
                    <a:pt x="0" y="61423"/>
                    <a:pt x="0" y="96001"/>
                    <a:pt x="48683" y="123755"/>
                  </a:cubicBezTo>
                  <a:lnTo>
                    <a:pt x="491835" y="388554"/>
                  </a:lnTo>
                  <a:cubicBezTo>
                    <a:pt x="619230" y="464991"/>
                    <a:pt x="778473" y="465446"/>
                    <a:pt x="906323" y="390374"/>
                  </a:cubicBezTo>
                  <a:lnTo>
                    <a:pt x="1371314" y="117840"/>
                  </a:lnTo>
                  <a:cubicBezTo>
                    <a:pt x="1404983" y="97821"/>
                    <a:pt x="1418632" y="47773"/>
                    <a:pt x="1415447" y="0"/>
                  </a:cubicBezTo>
                </a:path>
              </a:pathLst>
            </a:custGeom>
            <a:solidFill>
              <a:schemeClr val="accent3"/>
            </a:solidFill>
            <a:ln w="4549" cap="flat">
              <a:noFill/>
              <a:prstDash val="solid"/>
              <a:miter/>
            </a:ln>
          </p:spPr>
          <p:txBody>
            <a:bodyPr rtlCol="0" anchor="ctr"/>
            <a:lstStyle/>
            <a:p>
              <a:endParaRPr lang="zh-CN" altLang="en-US" sz="1525">
                <a:solidFill>
                  <a:schemeClr val="tx1"/>
                </a:solidFill>
              </a:endParaRPr>
            </a:p>
          </p:txBody>
        </p:sp>
        <p:sp>
          <p:nvSpPr>
            <p:cNvPr id="102" name="任意多边形: 形状 36"/>
            <p:cNvSpPr/>
            <p:nvPr>
              <p:custDataLst>
                <p:tags r:id="rId5"/>
              </p:custDataLst>
            </p:nvPr>
          </p:nvSpPr>
          <p:spPr>
            <a:xfrm>
              <a:off x="4544" y="3898"/>
              <a:ext cx="2051" cy="646"/>
            </a:xfrm>
            <a:custGeom>
              <a:avLst/>
              <a:gdLst>
                <a:gd name="connsiteX0" fmla="*/ 0 w 1415896"/>
                <a:gd name="connsiteY0" fmla="*/ 0 h 446283"/>
                <a:gd name="connsiteX1" fmla="*/ 48683 w 1415896"/>
                <a:gd name="connsiteY1" fmla="*/ 123755 h 446283"/>
                <a:gd name="connsiteX2" fmla="*/ 491835 w 1415896"/>
                <a:gd name="connsiteY2" fmla="*/ 388554 h 446283"/>
                <a:gd name="connsiteX3" fmla="*/ 906323 w 1415896"/>
                <a:gd name="connsiteY3" fmla="*/ 390374 h 446283"/>
                <a:gd name="connsiteX4" fmla="*/ 1371314 w 1415896"/>
                <a:gd name="connsiteY4" fmla="*/ 117840 h 446283"/>
                <a:gd name="connsiteX5" fmla="*/ 1415448 w 1415896"/>
                <a:gd name="connsiteY5" fmla="*/ 0 h 44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5896" h="446283">
                  <a:moveTo>
                    <a:pt x="0" y="0"/>
                  </a:moveTo>
                  <a:cubicBezTo>
                    <a:pt x="0" y="61423"/>
                    <a:pt x="0" y="96001"/>
                    <a:pt x="48683" y="123755"/>
                  </a:cubicBezTo>
                  <a:lnTo>
                    <a:pt x="491835" y="388554"/>
                  </a:lnTo>
                  <a:cubicBezTo>
                    <a:pt x="619230" y="464991"/>
                    <a:pt x="778474" y="465446"/>
                    <a:pt x="906323" y="390374"/>
                  </a:cubicBezTo>
                  <a:lnTo>
                    <a:pt x="1371314" y="117840"/>
                  </a:lnTo>
                  <a:cubicBezTo>
                    <a:pt x="1404983" y="97821"/>
                    <a:pt x="1418633" y="47773"/>
                    <a:pt x="1415448" y="0"/>
                  </a:cubicBezTo>
                </a:path>
              </a:pathLst>
            </a:custGeom>
            <a:solidFill>
              <a:schemeClr val="accent4"/>
            </a:solidFill>
            <a:ln w="4549" cap="flat">
              <a:noFill/>
              <a:prstDash val="solid"/>
              <a:miter/>
            </a:ln>
          </p:spPr>
          <p:txBody>
            <a:bodyPr rot="0" spcFirstLastPara="0" vertOverflow="overflow" horzOverflow="overflow" vert="horz" wrap="square" lIns="77423" tIns="38711" rIns="77423" bIns="38711" numCol="1" spcCol="0" rtlCol="0" fromWordArt="0" anchor="ctr" anchorCtr="0" forceAA="0" compatLnSpc="1">
              <a:noAutofit/>
            </a:bodyPr>
            <a:lstStyle/>
            <a:p>
              <a:endParaRPr lang="zh-CN" altLang="en-US" sz="1525">
                <a:solidFill>
                  <a:schemeClr val="tx1"/>
                </a:solidFill>
              </a:endParaRPr>
            </a:p>
          </p:txBody>
        </p:sp>
        <p:sp>
          <p:nvSpPr>
            <p:cNvPr id="103" name="任意多边形: 形状 37"/>
            <p:cNvSpPr/>
            <p:nvPr>
              <p:custDataLst>
                <p:tags r:id="rId6"/>
              </p:custDataLst>
            </p:nvPr>
          </p:nvSpPr>
          <p:spPr>
            <a:xfrm>
              <a:off x="4543" y="3322"/>
              <a:ext cx="2051" cy="1171"/>
            </a:xfrm>
            <a:custGeom>
              <a:avLst/>
              <a:gdLst>
                <a:gd name="connsiteX0" fmla="*/ 46125 w 1415563"/>
                <a:gd name="connsiteY0" fmla="*/ 486092 h 808620"/>
                <a:gd name="connsiteX1" fmla="*/ 489277 w 1415563"/>
                <a:gd name="connsiteY1" fmla="*/ 750891 h 808620"/>
                <a:gd name="connsiteX2" fmla="*/ 903765 w 1415563"/>
                <a:gd name="connsiteY2" fmla="*/ 752711 h 808620"/>
                <a:gd name="connsiteX3" fmla="*/ 1368756 w 1415563"/>
                <a:gd name="connsiteY3" fmla="*/ 480177 h 808620"/>
                <a:gd name="connsiteX4" fmla="*/ 1367846 w 1415563"/>
                <a:gd name="connsiteY4" fmla="*/ 315929 h 808620"/>
                <a:gd name="connsiteX5" fmla="*/ 912865 w 1415563"/>
                <a:gd name="connsiteY5" fmla="*/ 54315 h 808620"/>
                <a:gd name="connsiteX6" fmla="*/ 505201 w 1415563"/>
                <a:gd name="connsiteY6" fmla="*/ 55225 h 808620"/>
                <a:gd name="connsiteX7" fmla="*/ 47035 w 1415563"/>
                <a:gd name="connsiteY7" fmla="*/ 322299 h 808620"/>
                <a:gd name="connsiteX8" fmla="*/ 46125 w 1415563"/>
                <a:gd name="connsiteY8" fmla="*/ 486092 h 80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563" h="808620">
                  <a:moveTo>
                    <a:pt x="46125" y="486092"/>
                  </a:moveTo>
                  <a:lnTo>
                    <a:pt x="489277" y="750891"/>
                  </a:lnTo>
                  <a:cubicBezTo>
                    <a:pt x="616672" y="827328"/>
                    <a:pt x="775915" y="827783"/>
                    <a:pt x="903765" y="752711"/>
                  </a:cubicBezTo>
                  <a:lnTo>
                    <a:pt x="1368756" y="480177"/>
                  </a:lnTo>
                  <a:cubicBezTo>
                    <a:pt x="1431544" y="443324"/>
                    <a:pt x="1431089" y="352328"/>
                    <a:pt x="1367846" y="315929"/>
                  </a:cubicBezTo>
                  <a:lnTo>
                    <a:pt x="912865" y="54315"/>
                  </a:lnTo>
                  <a:cubicBezTo>
                    <a:pt x="786380" y="-18482"/>
                    <a:pt x="631231" y="-18027"/>
                    <a:pt x="505201" y="55225"/>
                  </a:cubicBezTo>
                  <a:lnTo>
                    <a:pt x="47035" y="322299"/>
                  </a:lnTo>
                  <a:cubicBezTo>
                    <a:pt x="-15297" y="359152"/>
                    <a:pt x="-15752" y="449239"/>
                    <a:pt x="46125" y="486092"/>
                  </a:cubicBezTo>
                  <a:close/>
                </a:path>
              </a:pathLst>
            </a:custGeom>
          </p:spPr>
          <p:style>
            <a:lnRef idx="2">
              <a:schemeClr val="lt1"/>
            </a:lnRef>
            <a:fillRef idx="1">
              <a:schemeClr val="accent4"/>
            </a:fillRef>
            <a:effectRef idx="1">
              <a:schemeClr val="accent4"/>
            </a:effectRef>
            <a:fontRef idx="minor">
              <a:schemeClr val="lt1"/>
            </a:fontRef>
          </p:style>
          <p:txBody>
            <a:bodyPr rot="0" spcFirstLastPara="0" vertOverflow="overflow" horzOverflow="overflow" vert="horz" wrap="square" lIns="77423" tIns="38711" rIns="77423" bIns="38711" numCol="1" spcCol="0" rtlCol="0" fromWordArt="0" anchor="ctr" anchorCtr="0" forceAA="0" compatLnSpc="1">
              <a:noAutofit/>
            </a:bodyPr>
            <a:lstStyle/>
            <a:p>
              <a:endParaRPr lang="zh-CN" altLang="en-US" sz="1525">
                <a:solidFill>
                  <a:schemeClr val="tx1"/>
                </a:solidFill>
              </a:endParaRPr>
            </a:p>
          </p:txBody>
        </p:sp>
        <p:sp>
          <p:nvSpPr>
            <p:cNvPr id="104" name="任意多边形: 形状 38"/>
            <p:cNvSpPr/>
            <p:nvPr>
              <p:custDataLst>
                <p:tags r:id="rId7"/>
              </p:custDataLst>
            </p:nvPr>
          </p:nvSpPr>
          <p:spPr>
            <a:xfrm>
              <a:off x="7731" y="1955"/>
              <a:ext cx="2051" cy="646"/>
            </a:xfrm>
            <a:custGeom>
              <a:avLst/>
              <a:gdLst>
                <a:gd name="connsiteX0" fmla="*/ 0 w 1415896"/>
                <a:gd name="connsiteY0" fmla="*/ 0 h 446283"/>
                <a:gd name="connsiteX1" fmla="*/ 48683 w 1415896"/>
                <a:gd name="connsiteY1" fmla="*/ 123755 h 446283"/>
                <a:gd name="connsiteX2" fmla="*/ 491835 w 1415896"/>
                <a:gd name="connsiteY2" fmla="*/ 388554 h 446283"/>
                <a:gd name="connsiteX3" fmla="*/ 906323 w 1415896"/>
                <a:gd name="connsiteY3" fmla="*/ 390374 h 446283"/>
                <a:gd name="connsiteX4" fmla="*/ 1371314 w 1415896"/>
                <a:gd name="connsiteY4" fmla="*/ 117840 h 446283"/>
                <a:gd name="connsiteX5" fmla="*/ 1415448 w 1415896"/>
                <a:gd name="connsiteY5" fmla="*/ 0 h 44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5896" h="446283">
                  <a:moveTo>
                    <a:pt x="0" y="0"/>
                  </a:moveTo>
                  <a:cubicBezTo>
                    <a:pt x="0" y="61423"/>
                    <a:pt x="0" y="96001"/>
                    <a:pt x="48683" y="123755"/>
                  </a:cubicBezTo>
                  <a:lnTo>
                    <a:pt x="491835" y="388554"/>
                  </a:lnTo>
                  <a:cubicBezTo>
                    <a:pt x="619230" y="464991"/>
                    <a:pt x="778474" y="465446"/>
                    <a:pt x="906323" y="390374"/>
                  </a:cubicBezTo>
                  <a:lnTo>
                    <a:pt x="1371314" y="117840"/>
                  </a:lnTo>
                  <a:cubicBezTo>
                    <a:pt x="1404983" y="97821"/>
                    <a:pt x="1418632" y="47773"/>
                    <a:pt x="1415448" y="0"/>
                  </a:cubicBezTo>
                </a:path>
              </a:pathLst>
            </a:custGeom>
            <a:solidFill>
              <a:schemeClr val="accent3"/>
            </a:solidFill>
            <a:ln w="4549" cap="flat">
              <a:noFill/>
              <a:prstDash val="solid"/>
              <a:miter/>
            </a:ln>
          </p:spPr>
          <p:txBody>
            <a:bodyPr rot="0" spcFirstLastPara="0" vertOverflow="overflow" horzOverflow="overflow" vert="horz" wrap="square" lIns="77423" tIns="38711" rIns="77423" bIns="38711" numCol="1" spcCol="0" rtlCol="0" fromWordArt="0" anchor="ctr" anchorCtr="0" forceAA="0" compatLnSpc="1">
              <a:noAutofit/>
            </a:bodyPr>
            <a:lstStyle/>
            <a:p>
              <a:endParaRPr lang="zh-CN" altLang="en-US" sz="1525">
                <a:solidFill>
                  <a:schemeClr val="tx1"/>
                </a:solidFill>
              </a:endParaRPr>
            </a:p>
          </p:txBody>
        </p:sp>
        <p:sp>
          <p:nvSpPr>
            <p:cNvPr id="106" name="任意多边形: 形状 40"/>
            <p:cNvSpPr/>
            <p:nvPr>
              <p:custDataLst>
                <p:tags r:id="rId8"/>
              </p:custDataLst>
            </p:nvPr>
          </p:nvSpPr>
          <p:spPr>
            <a:xfrm>
              <a:off x="11075" y="3898"/>
              <a:ext cx="2051" cy="646"/>
            </a:xfrm>
            <a:custGeom>
              <a:avLst/>
              <a:gdLst>
                <a:gd name="connsiteX0" fmla="*/ 0 w 1415896"/>
                <a:gd name="connsiteY0" fmla="*/ 0 h 446283"/>
                <a:gd name="connsiteX1" fmla="*/ 48683 w 1415896"/>
                <a:gd name="connsiteY1" fmla="*/ 123755 h 446283"/>
                <a:gd name="connsiteX2" fmla="*/ 491835 w 1415896"/>
                <a:gd name="connsiteY2" fmla="*/ 388554 h 446283"/>
                <a:gd name="connsiteX3" fmla="*/ 906323 w 1415896"/>
                <a:gd name="connsiteY3" fmla="*/ 390374 h 446283"/>
                <a:gd name="connsiteX4" fmla="*/ 1371314 w 1415896"/>
                <a:gd name="connsiteY4" fmla="*/ 117840 h 446283"/>
                <a:gd name="connsiteX5" fmla="*/ 1415447 w 1415896"/>
                <a:gd name="connsiteY5" fmla="*/ 0 h 44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5896" h="446283">
                  <a:moveTo>
                    <a:pt x="0" y="0"/>
                  </a:moveTo>
                  <a:cubicBezTo>
                    <a:pt x="0" y="61423"/>
                    <a:pt x="0" y="96001"/>
                    <a:pt x="48683" y="123755"/>
                  </a:cubicBezTo>
                  <a:lnTo>
                    <a:pt x="491835" y="388554"/>
                  </a:lnTo>
                  <a:cubicBezTo>
                    <a:pt x="619230" y="464991"/>
                    <a:pt x="778473" y="465446"/>
                    <a:pt x="906323" y="390374"/>
                  </a:cubicBezTo>
                  <a:lnTo>
                    <a:pt x="1371314" y="117840"/>
                  </a:lnTo>
                  <a:cubicBezTo>
                    <a:pt x="1404983" y="97821"/>
                    <a:pt x="1418633" y="47773"/>
                    <a:pt x="1415447" y="0"/>
                  </a:cubicBezTo>
                </a:path>
              </a:pathLst>
            </a:custGeom>
            <a:solidFill>
              <a:schemeClr val="accent4"/>
            </a:solidFill>
            <a:ln w="4549" cap="flat">
              <a:noFill/>
              <a:prstDash val="solid"/>
              <a:miter/>
            </a:ln>
          </p:spPr>
          <p:txBody>
            <a:bodyPr rot="0" spcFirstLastPara="0" vertOverflow="overflow" horzOverflow="overflow" vert="horz" wrap="square" lIns="77423" tIns="38711" rIns="77423" bIns="38711" numCol="1" spcCol="0" rtlCol="0" fromWordArt="0" anchor="ctr" anchorCtr="0" forceAA="0" compatLnSpc="1">
              <a:noAutofit/>
            </a:bodyPr>
            <a:lstStyle/>
            <a:p>
              <a:endParaRPr lang="zh-CN" altLang="en-US" sz="1525">
                <a:solidFill>
                  <a:schemeClr val="tx1"/>
                </a:solidFill>
              </a:endParaRPr>
            </a:p>
          </p:txBody>
        </p:sp>
        <p:pic>
          <p:nvPicPr>
            <p:cNvPr id="111" name="图形 7"/>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5318" y="3602"/>
              <a:ext cx="502" cy="409"/>
            </a:xfrm>
            <a:prstGeom prst="rect">
              <a:avLst/>
            </a:prstGeom>
            <a:effectLst>
              <a:outerShdw blurRad="101600" dir="5400000" sx="90000" sy="-19000" rotWithShape="0">
                <a:schemeClr val="accent4">
                  <a:alpha val="85000"/>
                </a:schemeClr>
              </a:outerShdw>
            </a:effectLst>
          </p:spPr>
        </p:pic>
        <p:sp>
          <p:nvSpPr>
            <p:cNvPr id="117" name="矩形 116"/>
            <p:cNvSpPr/>
            <p:nvPr>
              <p:custDataLst>
                <p:tags r:id="rId12"/>
              </p:custDataLst>
            </p:nvPr>
          </p:nvSpPr>
          <p:spPr>
            <a:xfrm>
              <a:off x="4421" y="2801"/>
              <a:ext cx="868" cy="8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cene3d>
                <a:camera prst="isometricRightUp"/>
                <a:lightRig rig="threePt" dir="t"/>
              </a:scene3d>
            </a:bodyPr>
            <a:lstStyle/>
            <a:p>
              <a:r>
                <a:rPr lang="en-US" altLang="zh-CN" sz="3385" b="1" kern="0" dirty="0">
                  <a:solidFill>
                    <a:schemeClr val="accent4"/>
                  </a:solidFill>
                  <a:cs typeface="+mn-lt"/>
                </a:rPr>
                <a:t>02</a:t>
              </a:r>
              <a:endParaRPr lang="en-US" altLang="zh-CN" sz="3385" b="1" kern="0" dirty="0">
                <a:solidFill>
                  <a:schemeClr val="accent4"/>
                </a:solidFill>
                <a:cs typeface="+mn-lt"/>
              </a:endParaRPr>
            </a:p>
          </p:txBody>
        </p:sp>
        <p:sp>
          <p:nvSpPr>
            <p:cNvPr id="154" name="文本框 153"/>
            <p:cNvSpPr txBox="1"/>
            <p:nvPr/>
          </p:nvSpPr>
          <p:spPr>
            <a:xfrm>
              <a:off x="3113" y="4648"/>
              <a:ext cx="4800" cy="1440"/>
            </a:xfrm>
            <a:prstGeom prst="rect">
              <a:avLst/>
            </a:prstGeom>
            <a:noFill/>
          </p:spPr>
          <p:txBody>
            <a:bodyPr wrap="square" lIns="0" tIns="0" rIns="0" bIns="0" rtlCol="0" anchor="ctr">
              <a:noAutofit/>
            </a:bodyPr>
            <a:p>
              <a:pPr algn="l"/>
              <a:endParaRPr lang="zh-CN" altLang="en-US" sz="2400" kern="0" dirty="0">
                <a:solidFill>
                  <a:schemeClr val="dk1">
                    <a:lumMod val="85000"/>
                    <a:lumOff val="15000"/>
                  </a:schemeClr>
                </a:solidFill>
                <a:latin typeface="+mn-ea"/>
              </a:endParaRPr>
            </a:p>
          </p:txBody>
        </p:sp>
        <p:sp>
          <p:nvSpPr>
            <p:cNvPr id="98" name="任意多边形: 形状 31"/>
            <p:cNvSpPr/>
            <p:nvPr>
              <p:custDataLst>
                <p:tags r:id="rId13"/>
              </p:custDataLst>
            </p:nvPr>
          </p:nvSpPr>
          <p:spPr>
            <a:xfrm rot="18000044">
              <a:off x="10421" y="1610"/>
              <a:ext cx="217" cy="2893"/>
            </a:xfrm>
            <a:custGeom>
              <a:avLst/>
              <a:gdLst>
                <a:gd name="connsiteX0" fmla="*/ 0 w 149685"/>
                <a:gd name="connsiteY0" fmla="*/ 0 h 1747545"/>
                <a:gd name="connsiteX1" fmla="*/ 149686 w 149685"/>
                <a:gd name="connsiteY1" fmla="*/ 0 h 1747545"/>
                <a:gd name="connsiteX2" fmla="*/ 149686 w 149685"/>
                <a:gd name="connsiteY2" fmla="*/ 1747546 h 1747545"/>
                <a:gd name="connsiteX3" fmla="*/ 0 w 149685"/>
                <a:gd name="connsiteY3" fmla="*/ 1747546 h 1747545"/>
              </a:gdLst>
              <a:ahLst/>
              <a:cxnLst>
                <a:cxn ang="0">
                  <a:pos x="connsiteX0" y="connsiteY0"/>
                </a:cxn>
                <a:cxn ang="0">
                  <a:pos x="connsiteX1" y="connsiteY1"/>
                </a:cxn>
                <a:cxn ang="0">
                  <a:pos x="connsiteX2" y="connsiteY2"/>
                </a:cxn>
                <a:cxn ang="0">
                  <a:pos x="connsiteX3" y="connsiteY3"/>
                </a:cxn>
              </a:cxnLst>
              <a:rect l="l" t="t" r="r" b="b"/>
              <a:pathLst>
                <a:path w="149685" h="1747545">
                  <a:moveTo>
                    <a:pt x="0" y="0"/>
                  </a:moveTo>
                  <a:lnTo>
                    <a:pt x="149686" y="0"/>
                  </a:lnTo>
                  <a:lnTo>
                    <a:pt x="149686" y="1747546"/>
                  </a:lnTo>
                  <a:lnTo>
                    <a:pt x="0" y="1747546"/>
                  </a:lnTo>
                  <a:close/>
                </a:path>
              </a:pathLst>
            </a:custGeom>
            <a:solidFill>
              <a:schemeClr val="dk1">
                <a:lumMod val="35000"/>
                <a:lumOff val="65000"/>
                <a:alpha val="15000"/>
              </a:schemeClr>
            </a:solidFill>
            <a:ln w="4549" cap="flat">
              <a:noFill/>
              <a:prstDash val="solid"/>
              <a:miter/>
            </a:ln>
          </p:spPr>
          <p:txBody>
            <a:bodyPr rtlCol="0" anchor="ctr"/>
            <a:lstStyle/>
            <a:p>
              <a:endParaRPr lang="zh-CN" altLang="en-US" sz="1525">
                <a:solidFill>
                  <a:schemeClr val="tx1"/>
                </a:solidFill>
              </a:endParaRPr>
            </a:p>
          </p:txBody>
        </p:sp>
        <p:sp>
          <p:nvSpPr>
            <p:cNvPr id="99" name="任意多边形: 形状 32"/>
            <p:cNvSpPr/>
            <p:nvPr>
              <p:custDataLst>
                <p:tags r:id="rId14"/>
              </p:custDataLst>
            </p:nvPr>
          </p:nvSpPr>
          <p:spPr>
            <a:xfrm rot="14399956">
              <a:off x="7082" y="1700"/>
              <a:ext cx="217" cy="2531"/>
            </a:xfrm>
            <a:custGeom>
              <a:avLst/>
              <a:gdLst>
                <a:gd name="connsiteX0" fmla="*/ 0 w 149685"/>
                <a:gd name="connsiteY0" fmla="*/ 0 h 1747545"/>
                <a:gd name="connsiteX1" fmla="*/ 149686 w 149685"/>
                <a:gd name="connsiteY1" fmla="*/ 0 h 1747545"/>
                <a:gd name="connsiteX2" fmla="*/ 149686 w 149685"/>
                <a:gd name="connsiteY2" fmla="*/ 1747546 h 1747545"/>
                <a:gd name="connsiteX3" fmla="*/ 0 w 149685"/>
                <a:gd name="connsiteY3" fmla="*/ 1747546 h 1747545"/>
              </a:gdLst>
              <a:ahLst/>
              <a:cxnLst>
                <a:cxn ang="0">
                  <a:pos x="connsiteX0" y="connsiteY0"/>
                </a:cxn>
                <a:cxn ang="0">
                  <a:pos x="connsiteX1" y="connsiteY1"/>
                </a:cxn>
                <a:cxn ang="0">
                  <a:pos x="connsiteX2" y="connsiteY2"/>
                </a:cxn>
                <a:cxn ang="0">
                  <a:pos x="connsiteX3" y="connsiteY3"/>
                </a:cxn>
              </a:cxnLst>
              <a:rect l="l" t="t" r="r" b="b"/>
              <a:pathLst>
                <a:path w="149685" h="1747545">
                  <a:moveTo>
                    <a:pt x="0" y="0"/>
                  </a:moveTo>
                  <a:lnTo>
                    <a:pt x="149686" y="0"/>
                  </a:lnTo>
                  <a:lnTo>
                    <a:pt x="149686" y="1747546"/>
                  </a:lnTo>
                  <a:lnTo>
                    <a:pt x="0" y="1747546"/>
                  </a:lnTo>
                  <a:close/>
                </a:path>
              </a:pathLst>
            </a:custGeom>
            <a:solidFill>
              <a:schemeClr val="dk1">
                <a:lumMod val="35000"/>
                <a:lumOff val="65000"/>
                <a:alpha val="15000"/>
              </a:schemeClr>
            </a:solidFill>
            <a:ln w="4549" cap="flat">
              <a:noFill/>
              <a:prstDash val="solid"/>
              <a:miter/>
            </a:ln>
          </p:spPr>
          <p:txBody>
            <a:bodyPr rtlCol="0" anchor="ctr"/>
            <a:lstStyle/>
            <a:p>
              <a:endParaRPr lang="zh-CN" altLang="en-US" sz="1525">
                <a:solidFill>
                  <a:schemeClr val="tx1"/>
                </a:solidFill>
              </a:endParaRPr>
            </a:p>
          </p:txBody>
        </p:sp>
        <p:sp>
          <p:nvSpPr>
            <p:cNvPr id="101" name="任意多边形: 形状 35"/>
            <p:cNvSpPr/>
            <p:nvPr>
              <p:custDataLst>
                <p:tags r:id="rId15"/>
              </p:custDataLst>
            </p:nvPr>
          </p:nvSpPr>
          <p:spPr>
            <a:xfrm>
              <a:off x="1224" y="1393"/>
              <a:ext cx="2051" cy="1171"/>
            </a:xfrm>
            <a:custGeom>
              <a:avLst/>
              <a:gdLst>
                <a:gd name="connsiteX0" fmla="*/ 46125 w 1415563"/>
                <a:gd name="connsiteY0" fmla="*/ 485637 h 808165"/>
                <a:gd name="connsiteX1" fmla="*/ 489277 w 1415563"/>
                <a:gd name="connsiteY1" fmla="*/ 750436 h 808165"/>
                <a:gd name="connsiteX2" fmla="*/ 903765 w 1415563"/>
                <a:gd name="connsiteY2" fmla="*/ 752256 h 808165"/>
                <a:gd name="connsiteX3" fmla="*/ 1368756 w 1415563"/>
                <a:gd name="connsiteY3" fmla="*/ 479722 h 808165"/>
                <a:gd name="connsiteX4" fmla="*/ 1367846 w 1415563"/>
                <a:gd name="connsiteY4" fmla="*/ 315474 h 808165"/>
                <a:gd name="connsiteX5" fmla="*/ 913320 w 1415563"/>
                <a:gd name="connsiteY5" fmla="*/ 54315 h 808165"/>
                <a:gd name="connsiteX6" fmla="*/ 505656 w 1415563"/>
                <a:gd name="connsiteY6" fmla="*/ 55225 h 808165"/>
                <a:gd name="connsiteX7" fmla="*/ 47035 w 1415563"/>
                <a:gd name="connsiteY7" fmla="*/ 322299 h 808165"/>
                <a:gd name="connsiteX8" fmla="*/ 46125 w 1415563"/>
                <a:gd name="connsiteY8" fmla="*/ 485637 h 80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563" h="808165">
                  <a:moveTo>
                    <a:pt x="46125" y="485637"/>
                  </a:moveTo>
                  <a:lnTo>
                    <a:pt x="489277" y="750436"/>
                  </a:lnTo>
                  <a:cubicBezTo>
                    <a:pt x="616672" y="826873"/>
                    <a:pt x="775915" y="827328"/>
                    <a:pt x="903765" y="752256"/>
                  </a:cubicBezTo>
                  <a:lnTo>
                    <a:pt x="1368756" y="479722"/>
                  </a:lnTo>
                  <a:cubicBezTo>
                    <a:pt x="1431544" y="442869"/>
                    <a:pt x="1431089" y="351873"/>
                    <a:pt x="1367846" y="315474"/>
                  </a:cubicBezTo>
                  <a:lnTo>
                    <a:pt x="913320" y="54315"/>
                  </a:lnTo>
                  <a:cubicBezTo>
                    <a:pt x="786835" y="-18482"/>
                    <a:pt x="631686" y="-18027"/>
                    <a:pt x="505656" y="55225"/>
                  </a:cubicBezTo>
                  <a:lnTo>
                    <a:pt x="47035" y="322299"/>
                  </a:lnTo>
                  <a:cubicBezTo>
                    <a:pt x="-15297" y="358697"/>
                    <a:pt x="-15752" y="448784"/>
                    <a:pt x="46125" y="485637"/>
                  </a:cubicBezTo>
                  <a:close/>
                </a:path>
              </a:pathLst>
            </a:custGeom>
            <a:ln>
              <a:solidFill>
                <a:schemeClr val="bg1"/>
              </a:solidFill>
            </a:ln>
          </p:spPr>
          <p:style>
            <a:lnRef idx="0">
              <a:srgbClr val="FFFFFF"/>
            </a:lnRef>
            <a:fillRef idx="1">
              <a:schemeClr val="accent3"/>
            </a:fillRef>
            <a:effectRef idx="0">
              <a:srgbClr val="FFFFFF"/>
            </a:effectRef>
            <a:fontRef idx="minor">
              <a:schemeClr val="lt1"/>
            </a:fontRef>
          </p:style>
          <p:txBody>
            <a:bodyPr rtlCol="0" anchor="ctr"/>
            <a:lstStyle/>
            <a:p>
              <a:endParaRPr lang="zh-CN" altLang="en-US" sz="1525">
                <a:solidFill>
                  <a:schemeClr val="tx1"/>
                </a:solidFill>
              </a:endParaRPr>
            </a:p>
          </p:txBody>
        </p:sp>
        <p:sp>
          <p:nvSpPr>
            <p:cNvPr id="105" name="任意多边形: 形状 39"/>
            <p:cNvSpPr/>
            <p:nvPr>
              <p:custDataLst>
                <p:tags r:id="rId16"/>
              </p:custDataLst>
            </p:nvPr>
          </p:nvSpPr>
          <p:spPr>
            <a:xfrm>
              <a:off x="7731" y="1375"/>
              <a:ext cx="2051" cy="1171"/>
            </a:xfrm>
            <a:custGeom>
              <a:avLst/>
              <a:gdLst>
                <a:gd name="connsiteX0" fmla="*/ 46125 w 1415563"/>
                <a:gd name="connsiteY0" fmla="*/ 486092 h 808620"/>
                <a:gd name="connsiteX1" fmla="*/ 489277 w 1415563"/>
                <a:gd name="connsiteY1" fmla="*/ 750891 h 808620"/>
                <a:gd name="connsiteX2" fmla="*/ 903765 w 1415563"/>
                <a:gd name="connsiteY2" fmla="*/ 752711 h 808620"/>
                <a:gd name="connsiteX3" fmla="*/ 1368756 w 1415563"/>
                <a:gd name="connsiteY3" fmla="*/ 480177 h 808620"/>
                <a:gd name="connsiteX4" fmla="*/ 1367847 w 1415563"/>
                <a:gd name="connsiteY4" fmla="*/ 315929 h 808620"/>
                <a:gd name="connsiteX5" fmla="*/ 912865 w 1415563"/>
                <a:gd name="connsiteY5" fmla="*/ 54315 h 808620"/>
                <a:gd name="connsiteX6" fmla="*/ 505201 w 1415563"/>
                <a:gd name="connsiteY6" fmla="*/ 55225 h 808620"/>
                <a:gd name="connsiteX7" fmla="*/ 47035 w 1415563"/>
                <a:gd name="connsiteY7" fmla="*/ 322299 h 808620"/>
                <a:gd name="connsiteX8" fmla="*/ 46125 w 1415563"/>
                <a:gd name="connsiteY8" fmla="*/ 486092 h 80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563" h="808620">
                  <a:moveTo>
                    <a:pt x="46125" y="486092"/>
                  </a:moveTo>
                  <a:lnTo>
                    <a:pt x="489277" y="750891"/>
                  </a:lnTo>
                  <a:cubicBezTo>
                    <a:pt x="616672" y="827328"/>
                    <a:pt x="775915" y="827783"/>
                    <a:pt x="903765" y="752711"/>
                  </a:cubicBezTo>
                  <a:lnTo>
                    <a:pt x="1368756" y="480177"/>
                  </a:lnTo>
                  <a:cubicBezTo>
                    <a:pt x="1431544" y="443324"/>
                    <a:pt x="1431089" y="352328"/>
                    <a:pt x="1367847" y="315929"/>
                  </a:cubicBezTo>
                  <a:lnTo>
                    <a:pt x="912865" y="54315"/>
                  </a:lnTo>
                  <a:cubicBezTo>
                    <a:pt x="786380" y="-18482"/>
                    <a:pt x="631231" y="-18027"/>
                    <a:pt x="505201" y="55225"/>
                  </a:cubicBezTo>
                  <a:lnTo>
                    <a:pt x="47035" y="322299"/>
                  </a:lnTo>
                  <a:cubicBezTo>
                    <a:pt x="-15297" y="359152"/>
                    <a:pt x="-15752" y="449239"/>
                    <a:pt x="46125" y="486092"/>
                  </a:cubicBezTo>
                  <a:close/>
                </a:path>
              </a:pathLst>
            </a:custGeom>
            <a:ln>
              <a:solidFill>
                <a:schemeClr val="bg1"/>
              </a:solidFill>
            </a:ln>
          </p:spPr>
          <p:style>
            <a:lnRef idx="0">
              <a:srgbClr val="FFFFFF"/>
            </a:lnRef>
            <a:fillRef idx="1">
              <a:schemeClr val="accent3"/>
            </a:fillRef>
            <a:effectRef idx="0">
              <a:srgbClr val="FFFFFF"/>
            </a:effectRef>
            <a:fontRef idx="minor">
              <a:schemeClr val="lt1"/>
            </a:fontRef>
          </p:style>
          <p:txBody>
            <a:bodyPr rot="0" spcFirstLastPara="0" vertOverflow="overflow" horzOverflow="overflow" vert="horz" wrap="square" lIns="77423" tIns="38711" rIns="77423" bIns="38711" numCol="1" spcCol="0" rtlCol="0" fromWordArt="0" anchor="ctr" anchorCtr="0" forceAA="0" compatLnSpc="1">
              <a:noAutofit/>
            </a:bodyPr>
            <a:lstStyle/>
            <a:p>
              <a:endParaRPr lang="zh-CN" altLang="en-US" sz="1525" dirty="0">
                <a:solidFill>
                  <a:schemeClr val="tx1"/>
                </a:solidFill>
              </a:endParaRPr>
            </a:p>
          </p:txBody>
        </p:sp>
        <p:sp>
          <p:nvSpPr>
            <p:cNvPr id="107" name="任意多边形: 形状 41"/>
            <p:cNvSpPr/>
            <p:nvPr>
              <p:custDataLst>
                <p:tags r:id="rId17"/>
              </p:custDataLst>
            </p:nvPr>
          </p:nvSpPr>
          <p:spPr>
            <a:xfrm>
              <a:off x="11075" y="3322"/>
              <a:ext cx="2051" cy="1171"/>
            </a:xfrm>
            <a:custGeom>
              <a:avLst/>
              <a:gdLst>
                <a:gd name="connsiteX0" fmla="*/ 46125 w 1415563"/>
                <a:gd name="connsiteY0" fmla="*/ 486092 h 808620"/>
                <a:gd name="connsiteX1" fmla="*/ 489277 w 1415563"/>
                <a:gd name="connsiteY1" fmla="*/ 750891 h 808620"/>
                <a:gd name="connsiteX2" fmla="*/ 903765 w 1415563"/>
                <a:gd name="connsiteY2" fmla="*/ 752711 h 808620"/>
                <a:gd name="connsiteX3" fmla="*/ 1368757 w 1415563"/>
                <a:gd name="connsiteY3" fmla="*/ 480177 h 808620"/>
                <a:gd name="connsiteX4" fmla="*/ 1367846 w 1415563"/>
                <a:gd name="connsiteY4" fmla="*/ 315929 h 808620"/>
                <a:gd name="connsiteX5" fmla="*/ 912865 w 1415563"/>
                <a:gd name="connsiteY5" fmla="*/ 54315 h 808620"/>
                <a:gd name="connsiteX6" fmla="*/ 505202 w 1415563"/>
                <a:gd name="connsiteY6" fmla="*/ 55225 h 808620"/>
                <a:gd name="connsiteX7" fmla="*/ 47035 w 1415563"/>
                <a:gd name="connsiteY7" fmla="*/ 322754 h 808620"/>
                <a:gd name="connsiteX8" fmla="*/ 46125 w 1415563"/>
                <a:gd name="connsiteY8" fmla="*/ 486092 h 80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563" h="808620">
                  <a:moveTo>
                    <a:pt x="46125" y="486092"/>
                  </a:moveTo>
                  <a:lnTo>
                    <a:pt x="489277" y="750891"/>
                  </a:lnTo>
                  <a:cubicBezTo>
                    <a:pt x="616672" y="827328"/>
                    <a:pt x="775916" y="827783"/>
                    <a:pt x="903765" y="752711"/>
                  </a:cubicBezTo>
                  <a:lnTo>
                    <a:pt x="1368757" y="480177"/>
                  </a:lnTo>
                  <a:cubicBezTo>
                    <a:pt x="1431544" y="443324"/>
                    <a:pt x="1431089" y="352328"/>
                    <a:pt x="1367846" y="315929"/>
                  </a:cubicBezTo>
                  <a:lnTo>
                    <a:pt x="912865" y="54315"/>
                  </a:lnTo>
                  <a:cubicBezTo>
                    <a:pt x="786380" y="-18482"/>
                    <a:pt x="631232" y="-18027"/>
                    <a:pt x="505202" y="55225"/>
                  </a:cubicBezTo>
                  <a:lnTo>
                    <a:pt x="47035" y="322754"/>
                  </a:lnTo>
                  <a:cubicBezTo>
                    <a:pt x="-15297" y="359152"/>
                    <a:pt x="-15752" y="448784"/>
                    <a:pt x="46125" y="486092"/>
                  </a:cubicBezTo>
                  <a:close/>
                </a:path>
              </a:pathLst>
            </a:custGeom>
            <a:ln>
              <a:solidFill>
                <a:schemeClr val="bg1"/>
              </a:solidFill>
            </a:ln>
          </p:spPr>
          <p:style>
            <a:lnRef idx="0">
              <a:srgbClr val="FFFFFF"/>
            </a:lnRef>
            <a:fillRef idx="1">
              <a:schemeClr val="accent4"/>
            </a:fillRef>
            <a:effectRef idx="0">
              <a:srgbClr val="FFFFFF"/>
            </a:effectRef>
            <a:fontRef idx="minor">
              <a:schemeClr val="lt1"/>
            </a:fontRef>
          </p:style>
          <p:txBody>
            <a:bodyPr rot="0" spcFirstLastPara="0" vertOverflow="overflow" horzOverflow="overflow" vert="horz" wrap="square" lIns="77423" tIns="38711" rIns="77423" bIns="38711" numCol="1" spcCol="0" rtlCol="0" fromWordArt="0" anchor="ctr" anchorCtr="0" forceAA="0" compatLnSpc="1">
              <a:noAutofit/>
            </a:bodyPr>
            <a:lstStyle/>
            <a:p>
              <a:endParaRPr lang="zh-CN" altLang="en-US" sz="1525">
                <a:solidFill>
                  <a:schemeClr val="tx1"/>
                </a:solidFill>
              </a:endParaRPr>
            </a:p>
          </p:txBody>
        </p:sp>
        <p:pic>
          <p:nvPicPr>
            <p:cNvPr id="113" name="图片 13" descr="32313538333935363b32313538333934373bcec4bcfebcd0"/>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1998" y="1626"/>
              <a:ext cx="501" cy="501"/>
            </a:xfrm>
            <a:prstGeom prst="rect">
              <a:avLst/>
            </a:prstGeom>
            <a:effectLst>
              <a:outerShdw blurRad="101600" dir="5400000" sx="90000" sy="-19000" rotWithShape="0">
                <a:schemeClr val="accent3">
                  <a:alpha val="85000"/>
                </a:schemeClr>
              </a:outerShdw>
            </a:effectLst>
          </p:spPr>
        </p:pic>
        <p:pic>
          <p:nvPicPr>
            <p:cNvPr id="114" name="图形 2"/>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11872" y="3558"/>
              <a:ext cx="460" cy="496"/>
            </a:xfrm>
            <a:prstGeom prst="rect">
              <a:avLst/>
            </a:prstGeom>
            <a:effectLst>
              <a:outerShdw blurRad="101600" dir="5400000" sx="90000" sy="-19000" rotWithShape="0">
                <a:schemeClr val="accent4">
                  <a:alpha val="85000"/>
                </a:schemeClr>
              </a:outerShdw>
            </a:effectLst>
          </p:spPr>
        </p:pic>
        <p:pic>
          <p:nvPicPr>
            <p:cNvPr id="115" name="图形 9"/>
            <p:cNvPicPr>
              <a:picLocks noChangeAspect="1"/>
            </p:cNvPicPr>
            <p:nvPr>
              <p:custDataLst>
                <p:tags r:id="rId24"/>
              </p:custDataLst>
            </p:nvPr>
          </p:nvPicPr>
          <p:blipFill>
            <a:blip r:embed="rId25">
              <a:extLst>
                <a:ext uri="{96DAC541-7B7A-43D3-8B79-37D633B846F1}">
                  <asvg:svgBlip xmlns:asvg="http://schemas.microsoft.com/office/drawing/2016/SVG/main" r:embed="rId26"/>
                </a:ext>
              </a:extLst>
            </a:blip>
            <a:stretch>
              <a:fillRect/>
            </a:stretch>
          </p:blipFill>
          <p:spPr>
            <a:xfrm>
              <a:off x="8482" y="1588"/>
              <a:ext cx="549" cy="545"/>
            </a:xfrm>
            <a:prstGeom prst="rect">
              <a:avLst/>
            </a:prstGeom>
            <a:effectLst>
              <a:outerShdw blurRad="101600" dir="5400000" sx="90000" sy="-19000" rotWithShape="0">
                <a:schemeClr val="accent3">
                  <a:alpha val="85000"/>
                </a:schemeClr>
              </a:outerShdw>
            </a:effectLst>
          </p:spPr>
        </p:pic>
        <p:sp>
          <p:nvSpPr>
            <p:cNvPr id="116" name="矩形 115"/>
            <p:cNvSpPr/>
            <p:nvPr>
              <p:custDataLst>
                <p:tags r:id="rId27"/>
              </p:custDataLst>
            </p:nvPr>
          </p:nvSpPr>
          <p:spPr>
            <a:xfrm>
              <a:off x="1095" y="877"/>
              <a:ext cx="868" cy="8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cene3d>
                <a:camera prst="isometricRightUp"/>
                <a:lightRig rig="threePt" dir="t"/>
              </a:scene3d>
            </a:bodyPr>
            <a:lstStyle/>
            <a:p>
              <a:r>
                <a:rPr lang="en-US" altLang="zh-CN" sz="3385" b="1" kern="0" dirty="0">
                  <a:solidFill>
                    <a:schemeClr val="accent3"/>
                  </a:solidFill>
                  <a:cs typeface="+mn-lt"/>
                </a:rPr>
                <a:t>01</a:t>
              </a:r>
              <a:endParaRPr lang="en-US" altLang="zh-CN" sz="3385" b="1" kern="0" dirty="0">
                <a:solidFill>
                  <a:schemeClr val="accent3"/>
                </a:solidFill>
                <a:cs typeface="+mn-lt"/>
              </a:endParaRPr>
            </a:p>
          </p:txBody>
        </p:sp>
        <p:sp>
          <p:nvSpPr>
            <p:cNvPr id="118" name="矩形 117"/>
            <p:cNvSpPr/>
            <p:nvPr>
              <p:custDataLst>
                <p:tags r:id="rId28"/>
              </p:custDataLst>
            </p:nvPr>
          </p:nvSpPr>
          <p:spPr>
            <a:xfrm>
              <a:off x="7597" y="867"/>
              <a:ext cx="868" cy="8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cene3d>
                <a:camera prst="isometricRightUp"/>
                <a:lightRig rig="threePt" dir="t"/>
              </a:scene3d>
            </a:bodyPr>
            <a:lstStyle/>
            <a:p>
              <a:r>
                <a:rPr lang="en-US" altLang="zh-CN" sz="3385" b="1" kern="0" dirty="0">
                  <a:solidFill>
                    <a:schemeClr val="accent3"/>
                  </a:solidFill>
                  <a:cs typeface="+mn-lt"/>
                </a:rPr>
                <a:t>03</a:t>
              </a:r>
              <a:endParaRPr lang="en-US" altLang="zh-CN" sz="3385" b="1" kern="0" dirty="0">
                <a:solidFill>
                  <a:schemeClr val="accent3"/>
                </a:solidFill>
                <a:cs typeface="+mn-lt"/>
              </a:endParaRPr>
            </a:p>
          </p:txBody>
        </p:sp>
        <p:sp>
          <p:nvSpPr>
            <p:cNvPr id="123" name="矩形 122"/>
            <p:cNvSpPr/>
            <p:nvPr>
              <p:custDataLst>
                <p:tags r:id="rId29"/>
              </p:custDataLst>
            </p:nvPr>
          </p:nvSpPr>
          <p:spPr>
            <a:xfrm>
              <a:off x="10934" y="2815"/>
              <a:ext cx="868" cy="8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cene3d>
                <a:camera prst="isometricRightUp"/>
                <a:lightRig rig="threePt" dir="t"/>
              </a:scene3d>
            </a:bodyPr>
            <a:lstStyle/>
            <a:p>
              <a:r>
                <a:rPr lang="en-US" altLang="zh-CN" sz="3385" b="1" kern="0" dirty="0">
                  <a:solidFill>
                    <a:schemeClr val="accent4"/>
                  </a:solidFill>
                  <a:cs typeface="+mn-lt"/>
                </a:rPr>
                <a:t>04</a:t>
              </a:r>
              <a:endParaRPr lang="en-US" altLang="zh-CN" sz="3385" b="1" kern="0" dirty="0">
                <a:solidFill>
                  <a:schemeClr val="accent4"/>
                </a:solidFill>
                <a:cs typeface="+mn-lt"/>
              </a:endParaRPr>
            </a:p>
          </p:txBody>
        </p:sp>
        <p:sp>
          <p:nvSpPr>
            <p:cNvPr id="155" name="文本框 154"/>
            <p:cNvSpPr txBox="1"/>
            <p:nvPr/>
          </p:nvSpPr>
          <p:spPr>
            <a:xfrm>
              <a:off x="1899" y="2919"/>
              <a:ext cx="4800" cy="1440"/>
            </a:xfrm>
            <a:prstGeom prst="rect">
              <a:avLst/>
            </a:prstGeom>
            <a:noFill/>
          </p:spPr>
          <p:txBody>
            <a:bodyPr wrap="square" lIns="0" tIns="0" rIns="0" bIns="0" rtlCol="0" anchor="ctr">
              <a:noAutofit/>
            </a:bodyPr>
            <a:p>
              <a:pPr algn="l"/>
              <a:endParaRPr lang="zh-CN" altLang="en-US" sz="2400" kern="0" dirty="0">
                <a:solidFill>
                  <a:schemeClr val="dk1">
                    <a:lumMod val="85000"/>
                    <a:lumOff val="15000"/>
                  </a:schemeClr>
                </a:solidFill>
                <a:latin typeface="+mn-ea"/>
              </a:endParaRPr>
            </a:p>
          </p:txBody>
        </p:sp>
        <p:sp>
          <p:nvSpPr>
            <p:cNvPr id="156" name="Text 4"/>
            <p:cNvSpPr/>
            <p:nvPr>
              <p:custDataLst>
                <p:tags r:id="rId30"/>
              </p:custDataLst>
            </p:nvPr>
          </p:nvSpPr>
          <p:spPr>
            <a:xfrm>
              <a:off x="784" y="3479"/>
              <a:ext cx="3514" cy="442"/>
            </a:xfrm>
            <a:prstGeom prst="rect">
              <a:avLst/>
            </a:prstGeom>
            <a:noFill/>
          </p:spPr>
          <p:txBody>
            <a:bodyPr vert="horz" wrap="square" lIns="0" tIns="0" rIns="0" bIns="0" rtlCol="0" anchor="ctr"/>
            <a:lstStyle/>
            <a:p>
              <a:pPr marL="0" indent="0" algn="l">
                <a:lnSpc>
                  <a:spcPts val="1650"/>
                </a:lnSpc>
                <a:buNone/>
              </a:pPr>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社区贡献者行为预测</a:t>
              </a:r>
              <a:endPar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7" name="Text 5"/>
            <p:cNvSpPr/>
            <p:nvPr>
              <p:custDataLst>
                <p:tags r:id="rId31"/>
              </p:custDataLst>
            </p:nvPr>
          </p:nvSpPr>
          <p:spPr>
            <a:xfrm>
              <a:off x="784" y="4054"/>
              <a:ext cx="2962" cy="3065"/>
            </a:xfrm>
            <a:prstGeom prst="rect">
              <a:avLst/>
            </a:prstGeom>
            <a:noFill/>
          </p:spPr>
          <p:txBody>
            <a:bodyPr vert="horz" wrap="square" lIns="0" tIns="0" rIns="0" bIns="0" rtlCol="0" anchor="ctr"/>
            <a:p>
              <a:pPr indent="0" algn="l" fontAlgn="auto">
                <a:lnSpc>
                  <a:spcPts val="2250"/>
                </a:lnSpc>
                <a:buNone/>
              </a:pPr>
              <a:r>
                <a:rPr lang="zh-CN" altLang="en-US" sz="1600" dirty="0">
                  <a:latin typeface="华文中宋" panose="02010600040101010101" charset="-122"/>
                  <a:ea typeface="华文中宋" panose="02010600040101010101" charset="-122"/>
                </a:rPr>
                <a:t>基于历史数据与行为模式，预判贡献者未来动作，如提交频率、参与项目倾向，助社区提前规划资源、引导协作。</a:t>
              </a:r>
              <a:endParaRPr lang="zh-CN" altLang="en-US" sz="1600" dirty="0">
                <a:latin typeface="华文中宋" panose="02010600040101010101" charset="-122"/>
                <a:ea typeface="华文中宋" panose="02010600040101010101" charset="-122"/>
              </a:endParaRPr>
            </a:p>
          </p:txBody>
        </p:sp>
        <p:sp>
          <p:nvSpPr>
            <p:cNvPr id="158" name="Text 7"/>
            <p:cNvSpPr/>
            <p:nvPr>
              <p:custDataLst>
                <p:tags r:id="rId32"/>
              </p:custDataLst>
            </p:nvPr>
          </p:nvSpPr>
          <p:spPr>
            <a:xfrm>
              <a:off x="4132" y="4782"/>
              <a:ext cx="3975" cy="271"/>
            </a:xfrm>
            <a:prstGeom prst="rect">
              <a:avLst/>
            </a:prstGeom>
            <a:noFill/>
          </p:spPr>
          <p:txBody>
            <a:bodyPr vert="horz" wrap="square" lIns="0" tIns="0" rIns="0" bIns="0" rtlCol="0" anchor="ctr"/>
            <a:lstStyle/>
            <a:p>
              <a:pPr marL="0" algn="l">
                <a:lnSpc>
                  <a:spcPts val="1650"/>
                </a:lnSpc>
                <a:buClrTx/>
                <a:buSzTx/>
                <a:buFontTx/>
                <a:buNone/>
              </a:pPr>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技术趋势与影响力分析</a:t>
              </a:r>
              <a:endPar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9" name="Text 8"/>
            <p:cNvSpPr/>
            <p:nvPr>
              <p:custDataLst>
                <p:tags r:id="rId33"/>
              </p:custDataLst>
            </p:nvPr>
          </p:nvSpPr>
          <p:spPr>
            <a:xfrm>
              <a:off x="4076" y="5342"/>
              <a:ext cx="3244" cy="2770"/>
            </a:xfrm>
            <a:prstGeom prst="rect">
              <a:avLst/>
            </a:prstGeom>
            <a:noFill/>
          </p:spPr>
          <p:txBody>
            <a:bodyPr vert="horz" wrap="square" lIns="0" tIns="0" rIns="0" bIns="0" rtlCol="0" anchor="ctr"/>
            <a:lstStyle/>
            <a:p>
              <a:pPr marL="0" algn="l">
                <a:lnSpc>
                  <a:spcPts val="2250"/>
                </a:lnSpc>
                <a:buClrTx/>
                <a:buSzTx/>
                <a:buFontTx/>
                <a:buNone/>
              </a:pPr>
              <a:r>
                <a:rPr lang="zh-CN" altLang="en-US" sz="1600" dirty="0">
                  <a:latin typeface="华文中宋" panose="02010600040101010101" charset="-122"/>
                  <a:ea typeface="华文中宋" panose="02010600040101010101" charset="-122"/>
                </a:rPr>
                <a:t>追踪开源技术走向，剖析开发者创新影响力，明晰热门技术兴起路径，为社区或企业把握先机、调整战略。</a:t>
              </a:r>
              <a:endParaRPr lang="zh-CN" altLang="en-US" sz="1600" dirty="0">
                <a:latin typeface="华文中宋" panose="02010600040101010101" charset="-122"/>
                <a:ea typeface="华文中宋" panose="02010600040101010101" charset="-122"/>
              </a:endParaRPr>
            </a:p>
            <a:p>
              <a:pPr marL="0" indent="0" algn="l">
                <a:lnSpc>
                  <a:spcPts val="1650"/>
                </a:lnSpc>
                <a:buNone/>
              </a:pPr>
              <a:endParaRPr lang="zh-CN" altLang="en-US" sz="1050" dirty="0"/>
            </a:p>
          </p:txBody>
        </p:sp>
        <p:sp>
          <p:nvSpPr>
            <p:cNvPr id="161" name="文本框 160"/>
            <p:cNvSpPr txBox="1"/>
            <p:nvPr/>
          </p:nvSpPr>
          <p:spPr>
            <a:xfrm>
              <a:off x="7602" y="3292"/>
              <a:ext cx="3095" cy="345"/>
            </a:xfrm>
            <a:prstGeom prst="rect">
              <a:avLst/>
            </a:prstGeom>
            <a:noFill/>
          </p:spPr>
          <p:txBody>
            <a:bodyPr wrap="square" lIns="0" tIns="0" rIns="0" bIns="0" rtlCol="0" anchor="t">
              <a:noAutofit/>
            </a:bodyPr>
            <a:p>
              <a:pPr marL="0" algn="l">
                <a:lnSpc>
                  <a:spcPts val="1650"/>
                </a:lnSpc>
                <a:buClrTx/>
                <a:buSzTx/>
                <a:buFontTx/>
                <a:buNone/>
              </a:pPr>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开发者协作网络优化</a:t>
              </a:r>
              <a:endPar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162" name="Text 11"/>
            <p:cNvSpPr/>
            <p:nvPr>
              <p:custDataLst>
                <p:tags r:id="rId34"/>
              </p:custDataLst>
            </p:nvPr>
          </p:nvSpPr>
          <p:spPr>
            <a:xfrm>
              <a:off x="7650" y="4353"/>
              <a:ext cx="2962" cy="1769"/>
            </a:xfrm>
            <a:prstGeom prst="rect">
              <a:avLst/>
            </a:prstGeom>
            <a:noFill/>
          </p:spPr>
          <p:txBody>
            <a:bodyPr vert="horz" wrap="square" lIns="0" tIns="0" rIns="0" bIns="0" rtlCol="0" anchor="ctr"/>
            <a:p>
              <a:pPr indent="0" algn="l" fontAlgn="auto">
                <a:lnSpc>
                  <a:spcPts val="2250"/>
                </a:lnSpc>
                <a:buClrTx/>
                <a:buSzTx/>
                <a:buFontTx/>
                <a:buNone/>
              </a:pPr>
              <a:r>
                <a:rPr lang="zh-CN" altLang="en-US" sz="1600" dirty="0">
                  <a:latin typeface="华文中宋" panose="02010600040101010101" charset="-122"/>
                  <a:ea typeface="华文中宋" panose="02010600040101010101" charset="-122"/>
                </a:rPr>
                <a:t>审视开发者间关系，优化交流架构，打通信息壁垒，促进高效协作，像精准匹配专长，提升项目开发效率。</a:t>
              </a:r>
              <a:endParaRPr lang="zh-CN" altLang="en-US" sz="1600" dirty="0">
                <a:latin typeface="华文中宋" panose="02010600040101010101" charset="-122"/>
                <a:ea typeface="华文中宋" panose="02010600040101010101" charset="-122"/>
              </a:endParaRPr>
            </a:p>
          </p:txBody>
        </p:sp>
        <p:sp>
          <p:nvSpPr>
            <p:cNvPr id="163" name="Text 10"/>
            <p:cNvSpPr/>
            <p:nvPr>
              <p:custDataLst>
                <p:tags r:id="rId35"/>
              </p:custDataLst>
            </p:nvPr>
          </p:nvSpPr>
          <p:spPr>
            <a:xfrm>
              <a:off x="10836" y="4639"/>
              <a:ext cx="3204" cy="368"/>
            </a:xfrm>
            <a:prstGeom prst="rect">
              <a:avLst/>
            </a:prstGeom>
            <a:noFill/>
          </p:spPr>
          <p:txBody>
            <a:bodyPr vert="horz" wrap="square" lIns="0" tIns="0" rIns="0" bIns="0" rtlCol="0" anchor="ctr"/>
            <a:p>
              <a:pPr marL="0" indent="0" algn="l">
                <a:lnSpc>
                  <a:spcPts val="1650"/>
                </a:lnSpc>
                <a:buNone/>
              </a:pPr>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关键贡献者影响力分析</a:t>
              </a:r>
              <a:endParaRPr lang="en-US" altLang="zh-CN" sz="1200" b="1" dirty="0">
                <a:latin typeface="微软雅黑" panose="020B0503020204020204" pitchFamily="34" charset="-122"/>
                <a:ea typeface="微软雅黑" panose="020B0503020204020204" pitchFamily="34" charset="-122"/>
              </a:endParaRPr>
            </a:p>
          </p:txBody>
        </p:sp>
        <p:sp>
          <p:nvSpPr>
            <p:cNvPr id="164" name="Text 11"/>
            <p:cNvSpPr/>
            <p:nvPr>
              <p:custDataLst>
                <p:tags r:id="rId36"/>
              </p:custDataLst>
            </p:nvPr>
          </p:nvSpPr>
          <p:spPr>
            <a:xfrm>
              <a:off x="10942" y="5452"/>
              <a:ext cx="3174" cy="1667"/>
            </a:xfrm>
            <a:prstGeom prst="rect">
              <a:avLst/>
            </a:prstGeom>
            <a:noFill/>
          </p:spPr>
          <p:txBody>
            <a:bodyPr vert="horz" wrap="square" lIns="0" tIns="0" rIns="0" bIns="0" rtlCol="0" anchor="ctr"/>
            <a:p>
              <a:pPr marL="0" algn="l">
                <a:lnSpc>
                  <a:spcPts val="2250"/>
                </a:lnSpc>
                <a:buClrTx/>
                <a:buSzTx/>
                <a:buFontTx/>
                <a:buNone/>
              </a:pPr>
              <a:r>
                <a:rPr lang="zh-CN" altLang="en-US" sz="1600" dirty="0">
                  <a:latin typeface="华文中宋" panose="02010600040101010101" charset="-122"/>
                  <a:ea typeface="华文中宋" panose="02010600040101010101" charset="-122"/>
                </a:rPr>
                <a:t>聚焦核心人物，量化其代码、引领等影响力，定位技术枢纽，社区可厚植其优势，借榜样吸引更多人才。</a:t>
              </a:r>
              <a:endParaRPr lang="zh-CN" altLang="en-US" sz="1600" dirty="0">
                <a:latin typeface="华文中宋" panose="02010600040101010101" charset="-122"/>
                <a:ea typeface="华文中宋" panose="02010600040101010101" charset="-122"/>
              </a:endParaRPr>
            </a:p>
          </p:txBody>
        </p:sp>
      </p:grpSp>
    </p:spTree>
    <p:custDataLst>
      <p:tags r:id="rId37"/>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7" name="矩形 6"/>
          <p:cNvSpPr/>
          <p:nvPr/>
        </p:nvSpPr>
        <p:spPr>
          <a:xfrm>
            <a:off x="353060" y="2562225"/>
            <a:ext cx="8437245" cy="2127885"/>
          </a:xfrm>
          <a:prstGeom prst="rect">
            <a:avLst/>
          </a:prstGeom>
          <a:gradFill>
            <a:gsLst>
              <a:gs pos="50000">
                <a:srgbClr val="FBDBC4">
                  <a:lumMod val="99000"/>
                  <a:lumOff val="1000"/>
                </a:srgbClr>
              </a:gs>
              <a:gs pos="0">
                <a:srgbClr val="898DD3">
                  <a:alpha val="100000"/>
                </a:srgbClr>
              </a:gs>
              <a:gs pos="100000">
                <a:srgbClr val="FAF0E6"/>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139700" y="635"/>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Image 1" descr="preencoded.png"/>
          <p:cNvPicPr>
            <a:picLocks noChangeAspect="1"/>
          </p:cNvPicPr>
          <p:nvPr/>
        </p:nvPicPr>
        <p:blipFill>
          <a:blip r:embed="rId2">
            <a:clrChange>
              <a:clrFrom>
                <a:srgbClr val="FDFCFC">
                  <a:alpha val="100000"/>
                </a:srgbClr>
              </a:clrFrom>
              <a:clrTo>
                <a:srgbClr val="FDFCFC">
                  <a:alpha val="100000"/>
                  <a:alpha val="0"/>
                </a:srgbClr>
              </a:clrTo>
            </a:clrChange>
          </a:blip>
          <a:srcRect l="12500" r="12500"/>
          <a:stretch>
            <a:fillRect/>
          </a:stretch>
        </p:blipFill>
        <p:spPr>
          <a:xfrm>
            <a:off x="7439025" y="3423285"/>
            <a:ext cx="1896110" cy="2228850"/>
          </a:xfrm>
          <a:prstGeom prst="rect">
            <a:avLst/>
          </a:prstGeom>
        </p:spPr>
      </p:pic>
      <p:grpSp>
        <p:nvGrpSpPr>
          <p:cNvPr id="26" name="组合 25"/>
          <p:cNvGrpSpPr/>
          <p:nvPr/>
        </p:nvGrpSpPr>
        <p:grpSpPr>
          <a:xfrm>
            <a:off x="69850" y="499722"/>
            <a:ext cx="5880100" cy="367053"/>
            <a:chOff x="324" y="422"/>
            <a:chExt cx="9260" cy="1211"/>
          </a:xfrm>
        </p:grpSpPr>
        <p:sp>
          <p:nvSpPr>
            <p:cNvPr id="5" name="Text 1"/>
            <p:cNvSpPr/>
            <p:nvPr/>
          </p:nvSpPr>
          <p:spPr>
            <a:xfrm>
              <a:off x="324" y="422"/>
              <a:ext cx="9260" cy="630"/>
            </a:xfrm>
            <a:prstGeom prst="rect">
              <a:avLst/>
            </a:prstGeom>
            <a:noFill/>
          </p:spPr>
          <p:txBody>
            <a:bodyPr vert="horz" wrap="square" lIns="0" tIns="0" rIns="0" bIns="0" rtlCol="0" anchor="ctr"/>
            <a:lstStyle/>
            <a:p>
              <a:pPr marL="0" indent="0" algn="ctr">
                <a:lnSpc>
                  <a:spcPts val="1650"/>
                </a:lnSpc>
                <a:buNone/>
              </a:pPr>
              <a:r>
                <a:rPr lang="en-US" altLang="zh-CN" sz="2800" b="1" dirty="0">
                  <a:solidFill>
                    <a:schemeClr val="bg1"/>
                  </a:solidFill>
                  <a:latin typeface="汉仪尚巍手书W" panose="00020600040101010101" charset="-122"/>
                  <a:ea typeface="汉仪尚巍手书W" panose="00020600040101010101" charset="-122"/>
                  <a:cs typeface="汉仪尚巍手书W" panose="00020600040101010101" charset="-122"/>
                  <a:sym typeface="+mn-ea"/>
                </a:rPr>
                <a:t>01 </a:t>
              </a:r>
              <a:r>
                <a:rPr lang="zh-CN" altLang="en-US" sz="2800" b="1" dirty="0">
                  <a:solidFill>
                    <a:schemeClr val="bg1"/>
                  </a:solidFill>
                  <a:latin typeface="汉仪尚巍手书W" panose="00020600040101010101" charset="-122"/>
                  <a:ea typeface="汉仪尚巍手书W" panose="00020600040101010101" charset="-122"/>
                  <a:cs typeface="汉仪尚巍手书W" panose="00020600040101010101" charset="-122"/>
                  <a:sym typeface="+mn-ea"/>
                </a:rPr>
                <a:t>项目</a:t>
              </a:r>
              <a:r>
                <a:rPr lang="en-US" sz="2800" b="1" dirty="0">
                  <a:solidFill>
                    <a:schemeClr val="bg1"/>
                  </a:solidFill>
                  <a:latin typeface="汉仪尚巍手书W" panose="00020600040101010101" charset="-122"/>
                  <a:ea typeface="汉仪尚巍手书W" panose="00020600040101010101" charset="-122"/>
                  <a:cs typeface="汉仪尚巍手书W" panose="00020600040101010101" charset="-122"/>
                  <a:sym typeface="+mn-ea"/>
                </a:rPr>
                <a:t>背景</a:t>
              </a:r>
              <a:r>
                <a:rPr lang="zh-CN" altLang="en-US" sz="2800" b="1" dirty="0">
                  <a:solidFill>
                    <a:schemeClr val="bg1"/>
                  </a:solidFill>
                  <a:latin typeface="汉仪尚巍手书W" panose="00020600040101010101" charset="-122"/>
                  <a:ea typeface="汉仪尚巍手书W" panose="00020600040101010101" charset="-122"/>
                  <a:cs typeface="汉仪尚巍手书W" panose="00020600040101010101" charset="-122"/>
                  <a:sym typeface="+mn-ea"/>
                </a:rPr>
                <a:t>与意义</a:t>
              </a:r>
              <a:r>
                <a:rPr lang="en-US" sz="2800" b="1" dirty="0">
                  <a:solidFill>
                    <a:schemeClr val="bg1"/>
                  </a:solidFill>
                  <a:latin typeface="汉仪尚巍手书W" panose="00020600040101010101" charset="-122"/>
                  <a:ea typeface="汉仪尚巍手书W" panose="00020600040101010101" charset="-122"/>
                  <a:cs typeface="汉仪尚巍手书W" panose="00020600040101010101" charset="-122"/>
                  <a:sym typeface="+mn-ea"/>
                </a:rPr>
                <a:t>介绍---</a:t>
              </a:r>
              <a:r>
                <a:rPr lang="zh-CN" altLang="en-US" sz="2800" b="1" dirty="0">
                  <a:solidFill>
                    <a:schemeClr val="bg1"/>
                  </a:solidFill>
                  <a:latin typeface="汉仪尚巍手书W" panose="00020600040101010101" charset="-122"/>
                  <a:ea typeface="汉仪尚巍手书W" panose="00020600040101010101" charset="-122"/>
                  <a:cs typeface="汉仪尚巍手书W" panose="00020600040101010101" charset="-122"/>
                  <a:sym typeface="+mn-ea"/>
                </a:rPr>
                <a:t>项目背景</a:t>
              </a:r>
              <a:endParaRPr lang="zh-CN" altLang="en-US" sz="2800" b="1" dirty="0">
                <a:solidFill>
                  <a:schemeClr val="bg1"/>
                </a:solidFill>
                <a:latin typeface="汉仪尚巍手书W" panose="00020600040101010101" charset="-122"/>
                <a:ea typeface="汉仪尚巍手书W" panose="00020600040101010101" charset="-122"/>
                <a:cs typeface="汉仪尚巍手书W" panose="00020600040101010101" charset="-122"/>
                <a:sym typeface="+mn-ea"/>
              </a:endParaRPr>
            </a:p>
          </p:txBody>
        </p:sp>
        <p:sp>
          <p:nvSpPr>
            <p:cNvPr id="6" name="文本框 5"/>
            <p:cNvSpPr txBox="1"/>
            <p:nvPr/>
          </p:nvSpPr>
          <p:spPr>
            <a:xfrm>
              <a:off x="434" y="1053"/>
              <a:ext cx="3049" cy="580"/>
            </a:xfrm>
            <a:prstGeom prst="rect">
              <a:avLst/>
            </a:prstGeom>
            <a:noFill/>
          </p:spPr>
          <p:txBody>
            <a:bodyPr wrap="square" rtlCol="0">
              <a:spAutoFit/>
            </a:bodyPr>
            <a:p>
              <a:endParaRPr lang="zh-CN" altLang="en-US" b="1">
                <a:effectLst>
                  <a:outerShdw blurRad="38100" dist="38100" dir="2700000" algn="tl">
                    <a:srgbClr val="000000">
                      <a:alpha val="43137"/>
                    </a:srgbClr>
                  </a:outerShdw>
                </a:effectLst>
              </a:endParaRPr>
            </a:p>
          </p:txBody>
        </p:sp>
      </p:grpSp>
      <p:sp>
        <p:nvSpPr>
          <p:cNvPr id="25" name="文本框 24"/>
          <p:cNvSpPr txBox="1"/>
          <p:nvPr/>
        </p:nvSpPr>
        <p:spPr>
          <a:xfrm>
            <a:off x="677545" y="2503805"/>
            <a:ext cx="7541260" cy="2223135"/>
          </a:xfrm>
          <a:prstGeom prst="rect">
            <a:avLst/>
          </a:prstGeom>
          <a:noFill/>
        </p:spPr>
        <p:txBody>
          <a:bodyPr wrap="square" rtlCol="0">
            <a:spAutoFit/>
          </a:bodyPr>
          <a:p>
            <a:pPr algn="l">
              <a:lnSpc>
                <a:spcPct val="110000"/>
              </a:lnSpc>
            </a:pPr>
            <a:endParaRPr lang="zh-CN" altLang="en-US">
              <a:latin typeface="宋体" panose="02010600030101010101" pitchFamily="2" charset="-122"/>
              <a:ea typeface="宋体" panose="02010600030101010101" pitchFamily="2" charset="-122"/>
              <a:cs typeface="宋体" panose="02010600030101010101" pitchFamily="2" charset="-122"/>
            </a:endParaRPr>
          </a:p>
          <a:p>
            <a:pPr algn="l">
              <a:lnSpc>
                <a:spcPct val="110000"/>
              </a:lnSpc>
            </a:pPr>
            <a:r>
              <a:rPr lang="zh-CN" altLang="en-US">
                <a:latin typeface="宋体" panose="02010600030101010101" pitchFamily="2" charset="-122"/>
                <a:ea typeface="宋体" panose="02010600030101010101" pitchFamily="2" charset="-122"/>
                <a:cs typeface="宋体" panose="02010600030101010101" pitchFamily="2" charset="-122"/>
              </a:rPr>
              <a:t>为应对这一挑战，本团队提出了基于 OpenDigger 数据的贡献者行为分析与激励机制设计项目。</a:t>
            </a:r>
            <a:endParaRPr lang="zh-CN" altLang="en-US">
              <a:latin typeface="宋体" panose="02010600030101010101" pitchFamily="2" charset="-122"/>
              <a:ea typeface="宋体" panose="02010600030101010101" pitchFamily="2" charset="-122"/>
              <a:cs typeface="宋体" panose="02010600030101010101" pitchFamily="2" charset="-122"/>
            </a:endParaRPr>
          </a:p>
          <a:p>
            <a:pPr algn="l">
              <a:lnSpc>
                <a:spcPct val="110000"/>
              </a:lnSpc>
            </a:pPr>
            <a:r>
              <a:rPr lang="zh-CN" altLang="en-US">
                <a:latin typeface="宋体" panose="02010600030101010101" pitchFamily="2" charset="-122"/>
                <a:ea typeface="宋体" panose="02010600030101010101" pitchFamily="2" charset="-122"/>
                <a:cs typeface="宋体" panose="02010600030101010101" pitchFamily="2" charset="-122"/>
              </a:rPr>
              <a:t>此项目利用先进的数据分析技术和机器学习算法，</a:t>
            </a:r>
            <a:r>
              <a:rPr lang="zh-CN" altLang="en-US"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构建精准预测模型</a:t>
            </a:r>
            <a:r>
              <a:rPr lang="zh-CN" altLang="en-US">
                <a:latin typeface="宋体" panose="02010600030101010101" pitchFamily="2" charset="-122"/>
                <a:ea typeface="宋体" panose="02010600030101010101" pitchFamily="2" charset="-122"/>
                <a:cs typeface="宋体" panose="02010600030101010101" pitchFamily="2" charset="-122"/>
              </a:rPr>
              <a:t>，旨在</a:t>
            </a:r>
            <a:r>
              <a:rPr lang="zh-CN" altLang="en-US"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设计个性化的激励方案</a:t>
            </a:r>
            <a:r>
              <a:rPr lang="zh-CN" altLang="en-US">
                <a:latin typeface="宋体" panose="02010600030101010101" pitchFamily="2" charset="-122"/>
                <a:ea typeface="宋体" panose="02010600030101010101" pitchFamily="2" charset="-122"/>
                <a:cs typeface="宋体" panose="02010600030101010101" pitchFamily="2" charset="-122"/>
              </a:rPr>
              <a:t>，以实现更公平、有效的贡献者管理，促进开源社区健康发展。</a:t>
            </a:r>
            <a:endParaRPr lang="zh-CN" altLang="en-US">
              <a:latin typeface="宋体" panose="02010600030101010101" pitchFamily="2" charset="-122"/>
              <a:ea typeface="宋体" panose="02010600030101010101" pitchFamily="2" charset="-122"/>
              <a:cs typeface="宋体" panose="02010600030101010101" pitchFamily="2" charset="-122"/>
            </a:endParaRPr>
          </a:p>
          <a:p>
            <a:pPr algn="l">
              <a:lnSpc>
                <a:spcPct val="110000"/>
              </a:lnSpc>
            </a:pPr>
            <a:endParaRPr lang="zh-CN" altLang="en-US">
              <a:latin typeface="宋体" panose="02010600030101010101" pitchFamily="2" charset="-122"/>
              <a:ea typeface="宋体" panose="02010600030101010101" pitchFamily="2" charset="-122"/>
              <a:cs typeface="宋体" panose="02010600030101010101" pitchFamily="2" charset="-122"/>
            </a:endParaRPr>
          </a:p>
        </p:txBody>
      </p:sp>
      <p:grpSp>
        <p:nvGrpSpPr>
          <p:cNvPr id="11" name="组合 10"/>
          <p:cNvGrpSpPr/>
          <p:nvPr/>
        </p:nvGrpSpPr>
        <p:grpSpPr>
          <a:xfrm>
            <a:off x="353060" y="859790"/>
            <a:ext cx="8437880" cy="1711325"/>
            <a:chOff x="650" y="1365"/>
            <a:chExt cx="13288" cy="2188"/>
          </a:xfrm>
        </p:grpSpPr>
        <p:sp>
          <p:nvSpPr>
            <p:cNvPr id="10" name="矩形 9"/>
            <p:cNvSpPr/>
            <p:nvPr/>
          </p:nvSpPr>
          <p:spPr>
            <a:xfrm>
              <a:off x="650" y="1365"/>
              <a:ext cx="13288" cy="2177"/>
            </a:xfrm>
            <a:prstGeom prst="rect">
              <a:avLst/>
            </a:prstGeom>
            <a:gradFill>
              <a:gsLst>
                <a:gs pos="100000">
                  <a:srgbClr val="F8F3B1"/>
                </a:gs>
                <a:gs pos="0">
                  <a:srgbClr val="FBBE97"/>
                </a:gs>
              </a:gsLst>
              <a:lin ang="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9" name="图片 8"/>
            <p:cNvPicPr>
              <a:picLocks noChangeAspect="1"/>
            </p:cNvPicPr>
            <p:nvPr/>
          </p:nvPicPr>
          <p:blipFill>
            <a:blip r:embed="rId3"/>
            <a:stretch>
              <a:fillRect/>
            </a:stretch>
          </p:blipFill>
          <p:spPr>
            <a:xfrm>
              <a:off x="650" y="1365"/>
              <a:ext cx="4263" cy="2189"/>
            </a:xfrm>
            <a:prstGeom prst="rect">
              <a:avLst/>
            </a:prstGeom>
          </p:spPr>
        </p:pic>
      </p:grpSp>
      <p:sp>
        <p:nvSpPr>
          <p:cNvPr id="13" name="文本框 12"/>
          <p:cNvSpPr txBox="1"/>
          <p:nvPr/>
        </p:nvSpPr>
        <p:spPr>
          <a:xfrm>
            <a:off x="3250565" y="914400"/>
            <a:ext cx="5514340" cy="842645"/>
          </a:xfrm>
          <a:prstGeom prst="rect">
            <a:avLst/>
          </a:prstGeom>
          <a:noFill/>
        </p:spPr>
        <p:txBody>
          <a:bodyPr wrap="square" rtlCol="0">
            <a:noAutofit/>
          </a:bodyPr>
          <a:p>
            <a:r>
              <a:rPr lang="zh-CN" altLang="en-US" sz="16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OpenDigger</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6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是一个专注于开源项目的数据分析平台</a:t>
            </a:r>
            <a:endParaRPr lang="zh-CN" altLang="en-US" sz="16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6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采集和处理来自多个代码托管平台（如GitHub）的大量协作日志数据，提供详细的贡献者行为分析</a:t>
            </a:r>
            <a:endParaRPr lang="zh-CN" altLang="en-US" sz="1600"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6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1600">
              <a:latin typeface="宋体" panose="02010600030101010101" pitchFamily="2" charset="-122"/>
              <a:ea typeface="宋体" panose="02010600030101010101" pitchFamily="2" charset="-122"/>
              <a:cs typeface="宋体" panose="02010600030101010101" pitchFamily="2" charset="-122"/>
            </a:endParaRPr>
          </a:p>
        </p:txBody>
      </p:sp>
      <p:sp>
        <p:nvSpPr>
          <p:cNvPr id="16" name="文本框 15"/>
          <p:cNvSpPr txBox="1"/>
          <p:nvPr/>
        </p:nvSpPr>
        <p:spPr>
          <a:xfrm>
            <a:off x="3643630" y="1978660"/>
            <a:ext cx="1136015" cy="275590"/>
          </a:xfrm>
          <a:prstGeom prst="rect">
            <a:avLst/>
          </a:prstGeom>
          <a:noFill/>
        </p:spPr>
        <p:txBody>
          <a:bodyPr wrap="square" rtlCol="0">
            <a:spAutoFit/>
          </a:bodyPr>
          <a:p>
            <a:r>
              <a:rPr lang="zh-CN" altLang="en-US" sz="1200"/>
              <a:t>参与人增加</a:t>
            </a:r>
            <a:endParaRPr lang="zh-CN" altLang="en-US" sz="1200"/>
          </a:p>
        </p:txBody>
      </p:sp>
      <p:sp>
        <p:nvSpPr>
          <p:cNvPr id="17" name="文本框 16"/>
          <p:cNvSpPr txBox="1"/>
          <p:nvPr/>
        </p:nvSpPr>
        <p:spPr>
          <a:xfrm>
            <a:off x="5066665" y="1982470"/>
            <a:ext cx="1923415" cy="275590"/>
          </a:xfrm>
          <a:prstGeom prst="rect">
            <a:avLst/>
          </a:prstGeom>
          <a:noFill/>
        </p:spPr>
        <p:txBody>
          <a:bodyPr wrap="square" rtlCol="0">
            <a:spAutoFit/>
          </a:bodyPr>
          <a:p>
            <a:r>
              <a:rPr lang="zh-CN" altLang="en-US" sz="1200"/>
              <a:t>开源平台的发展</a:t>
            </a:r>
            <a:endParaRPr lang="zh-CN" altLang="en-US" sz="1200"/>
          </a:p>
        </p:txBody>
      </p:sp>
      <p:sp>
        <p:nvSpPr>
          <p:cNvPr id="18" name="文本框 17"/>
          <p:cNvSpPr txBox="1"/>
          <p:nvPr/>
        </p:nvSpPr>
        <p:spPr>
          <a:xfrm>
            <a:off x="3126740" y="1673860"/>
            <a:ext cx="450215" cy="829945"/>
          </a:xfrm>
          <a:prstGeom prst="rect">
            <a:avLst/>
          </a:prstGeom>
          <a:noFill/>
          <a:ln>
            <a:noFill/>
          </a:ln>
        </p:spPr>
        <p:txBody>
          <a:bodyPr wrap="square" rtlCol="0">
            <a:spAutoFit/>
          </a:bodyPr>
          <a:p>
            <a:r>
              <a:rPr lang="zh-CN" altLang="en-US" sz="2400" b="1">
                <a:ln>
                  <a:solidFill>
                    <a:sysClr val="windowText" lastClr="000000"/>
                  </a:solidFill>
                </a:ln>
                <a:gradFill>
                  <a:gsLst>
                    <a:gs pos="0">
                      <a:srgbClr val="FBE55E"/>
                    </a:gs>
                    <a:gs pos="100000">
                      <a:srgbClr val="EA3F32"/>
                    </a:gs>
                  </a:gsLst>
                  <a:lin ang="8820000" scaled="1"/>
                </a:gradFill>
                <a:latin typeface="汉仪尚巍手书W" panose="00020600040101010101" charset="-122"/>
                <a:ea typeface="汉仪尚巍手书W" panose="00020600040101010101" charset="-122"/>
              </a:rPr>
              <a:t>挑战</a:t>
            </a:r>
            <a:endParaRPr lang="zh-CN" altLang="en-US" sz="2400" b="1">
              <a:ln>
                <a:solidFill>
                  <a:sysClr val="windowText" lastClr="000000"/>
                </a:solidFill>
              </a:ln>
              <a:gradFill>
                <a:gsLst>
                  <a:gs pos="0">
                    <a:srgbClr val="FBE55E"/>
                  </a:gs>
                  <a:gs pos="100000">
                    <a:srgbClr val="EA3F32"/>
                  </a:gs>
                </a:gsLst>
                <a:lin ang="8820000" scaled="1"/>
              </a:gradFill>
              <a:latin typeface="汉仪尚巍手书W" panose="00020600040101010101" charset="-122"/>
              <a:ea typeface="汉仪尚巍手书W" panose="00020600040101010101" charset="-122"/>
            </a:endParaRPr>
          </a:p>
        </p:txBody>
      </p:sp>
      <p:cxnSp>
        <p:nvCxnSpPr>
          <p:cNvPr id="20" name="直接连接符 19"/>
          <p:cNvCxnSpPr/>
          <p:nvPr/>
        </p:nvCxnSpPr>
        <p:spPr>
          <a:xfrm>
            <a:off x="5066665" y="2254250"/>
            <a:ext cx="1219200" cy="3810"/>
          </a:xfrm>
          <a:prstGeom prst="line">
            <a:avLst/>
          </a:prstGeom>
          <a:ln w="60325">
            <a:gradFill>
              <a:gsLst>
                <a:gs pos="100000">
                  <a:schemeClr val="accent4">
                    <a:lumMod val="20000"/>
                    <a:lumOff val="80000"/>
                  </a:schemeClr>
                </a:gs>
                <a:gs pos="17000">
                  <a:schemeClr val="accent2"/>
                </a:gs>
                <a:gs pos="53000">
                  <a:schemeClr val="accent4"/>
                </a:gs>
              </a:gsLst>
              <a:path path="shape">
                <a:fillToRect l="50000" t="50000" r="50000" b="50000"/>
              </a:path>
              <a:tileRect/>
            </a:gradFill>
          </a:ln>
        </p:spPr>
        <p:style>
          <a:lnRef idx="2">
            <a:schemeClr val="accent1"/>
          </a:lnRef>
          <a:fillRef idx="0">
            <a:srgbClr val="FFFFFF"/>
          </a:fillRef>
          <a:effectRef idx="0">
            <a:srgbClr val="FFFFFF"/>
          </a:effectRef>
          <a:fontRef idx="minor">
            <a:schemeClr val="tx1"/>
          </a:fontRef>
        </p:style>
      </p:cxnSp>
      <p:sp>
        <p:nvSpPr>
          <p:cNvPr id="21" name="加号 20"/>
          <p:cNvSpPr/>
          <p:nvPr/>
        </p:nvSpPr>
        <p:spPr>
          <a:xfrm>
            <a:off x="4650105" y="1978660"/>
            <a:ext cx="287020" cy="275590"/>
          </a:xfrm>
          <a:prstGeom prst="mathPlus">
            <a:avLst/>
          </a:prstGeom>
          <a:ln w="60325">
            <a:gradFill>
              <a:gsLst>
                <a:gs pos="100000">
                  <a:schemeClr val="accent4">
                    <a:lumMod val="20000"/>
                    <a:lumOff val="80000"/>
                  </a:schemeClr>
                </a:gs>
                <a:gs pos="17000">
                  <a:schemeClr val="accent2"/>
                </a:gs>
                <a:gs pos="53000">
                  <a:schemeClr val="accent4"/>
                </a:gs>
              </a:gsLst>
              <a:path path="shape">
                <a:fillToRect l="50000" t="50000" r="50000" b="50000"/>
              </a:path>
              <a:tileRect/>
            </a:gra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右箭头 21"/>
          <p:cNvSpPr/>
          <p:nvPr/>
        </p:nvSpPr>
        <p:spPr>
          <a:xfrm>
            <a:off x="6399530" y="1978660"/>
            <a:ext cx="476250" cy="275590"/>
          </a:xfrm>
          <a:prstGeom prst="rightArrow">
            <a:avLst/>
          </a:prstGeom>
          <a:gradFill>
            <a:gsLst>
              <a:gs pos="0">
                <a:srgbClr val="F8F3B1"/>
              </a:gs>
              <a:gs pos="100000">
                <a:srgbClr val="FBBE97">
                  <a:alpha val="100000"/>
                </a:srgbClr>
              </a:gs>
              <a:gs pos="35000">
                <a:srgbClr val="FAD9A4">
                  <a:alpha val="100000"/>
                </a:srgbClr>
              </a:gs>
              <a:gs pos="65000">
                <a:srgbClr val="FBBE97"/>
              </a:gs>
            </a:gsLst>
            <a:lin ang="0" scaled="1"/>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23" name="文本框 22"/>
          <p:cNvSpPr txBox="1"/>
          <p:nvPr/>
        </p:nvSpPr>
        <p:spPr>
          <a:xfrm>
            <a:off x="7081520" y="1796415"/>
            <a:ext cx="1504950" cy="626745"/>
          </a:xfrm>
          <a:prstGeom prst="rect">
            <a:avLst/>
          </a:prstGeom>
          <a:noFill/>
        </p:spPr>
        <p:txBody>
          <a:bodyPr wrap="square" rtlCol="0">
            <a:noAutofit/>
          </a:bodyPr>
          <a:p>
            <a:r>
              <a:rPr lang="zh-CN" altLang="en-US" sz="1200"/>
              <a:t>如何有效管理</a:t>
            </a:r>
            <a:endParaRPr lang="zh-CN" altLang="en-US" sz="1200"/>
          </a:p>
          <a:p>
            <a:endParaRPr lang="zh-CN" altLang="en-US" sz="1200"/>
          </a:p>
          <a:p>
            <a:r>
              <a:rPr lang="zh-CN" altLang="en-US" sz="1200"/>
              <a:t>如何激励</a:t>
            </a:r>
            <a:endParaRPr lang="zh-CN" altLang="en-US" sz="1200"/>
          </a:p>
        </p:txBody>
      </p:sp>
      <p:cxnSp>
        <p:nvCxnSpPr>
          <p:cNvPr id="27" name="直接连接符 26"/>
          <p:cNvCxnSpPr/>
          <p:nvPr/>
        </p:nvCxnSpPr>
        <p:spPr>
          <a:xfrm>
            <a:off x="6999605" y="1796415"/>
            <a:ext cx="1219200" cy="3810"/>
          </a:xfrm>
          <a:prstGeom prst="line">
            <a:avLst/>
          </a:prstGeom>
          <a:ln w="60325">
            <a:gradFill>
              <a:gsLst>
                <a:gs pos="100000">
                  <a:schemeClr val="accent4">
                    <a:lumMod val="20000"/>
                    <a:lumOff val="80000"/>
                  </a:schemeClr>
                </a:gs>
                <a:gs pos="17000">
                  <a:schemeClr val="accent2"/>
                </a:gs>
                <a:gs pos="53000">
                  <a:schemeClr val="accent4"/>
                </a:gs>
              </a:gsLst>
              <a:path path="shape">
                <a:fillToRect l="50000" t="50000" r="50000" b="50000"/>
              </a:path>
              <a:tileRect/>
            </a:gradFill>
          </a:ln>
        </p:spPr>
        <p:style>
          <a:lnRef idx="2">
            <a:schemeClr val="accent1"/>
          </a:lnRef>
          <a:fillRef idx="0">
            <a:srgbClr val="FFFFFF"/>
          </a:fillRef>
          <a:effectRef idx="0">
            <a:srgbClr val="FFFFFF"/>
          </a:effectRef>
          <a:fontRef idx="minor">
            <a:schemeClr val="tx1"/>
          </a:fontRef>
        </p:style>
      </p:cxnSp>
      <p:cxnSp>
        <p:nvCxnSpPr>
          <p:cNvPr id="28" name="直接连接符 27"/>
          <p:cNvCxnSpPr/>
          <p:nvPr/>
        </p:nvCxnSpPr>
        <p:spPr>
          <a:xfrm>
            <a:off x="6999605" y="2444115"/>
            <a:ext cx="1219200" cy="3810"/>
          </a:xfrm>
          <a:prstGeom prst="line">
            <a:avLst/>
          </a:prstGeom>
          <a:ln w="60325">
            <a:gradFill>
              <a:gsLst>
                <a:gs pos="100000">
                  <a:schemeClr val="accent4">
                    <a:lumMod val="20000"/>
                    <a:lumOff val="80000"/>
                  </a:schemeClr>
                </a:gs>
                <a:gs pos="17000">
                  <a:schemeClr val="accent2"/>
                </a:gs>
                <a:gs pos="53000">
                  <a:schemeClr val="accent4"/>
                </a:gs>
              </a:gsLst>
              <a:path path="shape">
                <a:fillToRect l="50000" t="50000" r="50000" b="50000"/>
              </a:path>
              <a:tileRect/>
            </a:gra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1"/>
          <a:srcRect/>
          <a:stretch>
            <a:fillRect/>
          </a:stretch>
        </p:blipFill>
        <p:spPr>
          <a:xfrm>
            <a:off x="0" y="127000"/>
            <a:ext cx="9144000" cy="5143500"/>
          </a:xfrm>
          <a:prstGeom prst="rect">
            <a:avLst/>
          </a:prstGeom>
        </p:spPr>
      </p:pic>
      <p:sp>
        <p:nvSpPr>
          <p:cNvPr id="2" name="Shape 0"/>
          <p:cNvSpPr/>
          <p:nvPr/>
        </p:nvSpPr>
        <p:spPr>
          <a:xfrm>
            <a:off x="0" y="0"/>
            <a:ext cx="9144000" cy="5143500"/>
          </a:xfrm>
          <a:prstGeom prst="rect">
            <a:avLst/>
          </a:prstGeom>
          <a:solidFill>
            <a:srgbClr val="FFFFFF"/>
          </a:solidFill>
        </p:spPr>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12" name="Text 9"/>
          <p:cNvSpPr/>
          <p:nvPr/>
        </p:nvSpPr>
        <p:spPr>
          <a:xfrm>
            <a:off x="438785" y="1234440"/>
            <a:ext cx="8401050" cy="386715"/>
          </a:xfrm>
          <a:prstGeom prst="rect">
            <a:avLst/>
          </a:prstGeom>
          <a:noFill/>
        </p:spPr>
        <p:txBody>
          <a:bodyPr vert="horz" wrap="square" lIns="0" tIns="0" rIns="0" bIns="0" rtlCol="0" anchor="ctr"/>
          <a:lstStyle/>
          <a:p>
            <a:pPr marL="0" indent="0" algn="l">
              <a:lnSpc>
                <a:spcPts val="1650"/>
              </a:lnSpc>
              <a:buNone/>
            </a:pPr>
            <a:endParaRPr lang="en-US" sz="1600" b="1"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endParaRPr>
          </a:p>
          <a:p>
            <a:pPr marL="0" indent="0" algn="l">
              <a:lnSpc>
                <a:spcPts val="1650"/>
              </a:lnSpc>
              <a:buNone/>
            </a:pPr>
            <a:endParaRPr lang="en-US" sz="1600" b="1"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endParaRPr>
          </a:p>
          <a:p>
            <a:pPr marL="0" indent="0" algn="l">
              <a:lnSpc>
                <a:spcPts val="1650"/>
              </a:lnSpc>
              <a:buNone/>
            </a:pPr>
            <a:endParaRPr lang="en-US" sz="1400" b="1"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endParaRPr>
          </a:p>
          <a:p>
            <a:pPr marL="0" indent="0" algn="l">
              <a:lnSpc>
                <a:spcPts val="1650"/>
              </a:lnSpc>
              <a:buNone/>
            </a:pPr>
            <a:endParaRPr lang="en-US" sz="1400"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endParaRPr>
          </a:p>
        </p:txBody>
      </p:sp>
      <p:sp>
        <p:nvSpPr>
          <p:cNvPr id="7" name="Text 2"/>
          <p:cNvSpPr/>
          <p:nvPr/>
        </p:nvSpPr>
        <p:spPr>
          <a:xfrm>
            <a:off x="1030605" y="516255"/>
            <a:ext cx="8001000" cy="209550"/>
          </a:xfrm>
          <a:prstGeom prst="rect">
            <a:avLst/>
          </a:prstGeom>
          <a:noFill/>
        </p:spPr>
        <p:txBody>
          <a:bodyPr vert="horz" wrap="square" lIns="0" tIns="0" rIns="0" bIns="0" rtlCol="0" anchor="ctr"/>
          <a:p>
            <a:pPr marL="0" indent="0" algn="l">
              <a:lnSpc>
                <a:spcPts val="1650"/>
              </a:lnSpc>
              <a:buNone/>
            </a:pPr>
            <a:endParaRPr lang="en-US" sz="1200" dirty="0"/>
          </a:p>
        </p:txBody>
      </p:sp>
      <p:sp>
        <p:nvSpPr>
          <p:cNvPr id="20" name="任意多边形 7"/>
          <p:cNvSpPr/>
          <p:nvPr>
            <p:custDataLst>
              <p:tags r:id="rId2"/>
            </p:custDataLst>
          </p:nvPr>
        </p:nvSpPr>
        <p:spPr bwMode="auto">
          <a:xfrm>
            <a:off x="2920365" y="1922780"/>
            <a:ext cx="1925320" cy="838200"/>
          </a:xfrm>
          <a:custGeom>
            <a:avLst/>
            <a:gdLst>
              <a:gd name="connsiteX0" fmla="*/ 407 w 3547"/>
              <a:gd name="connsiteY0" fmla="*/ 0 h 1343"/>
              <a:gd name="connsiteX1" fmla="*/ 532 w 3547"/>
              <a:gd name="connsiteY1" fmla="*/ 0 h 1343"/>
              <a:gd name="connsiteX2" fmla="*/ 2913 w 3547"/>
              <a:gd name="connsiteY2" fmla="*/ 0 h 1343"/>
              <a:gd name="connsiteX3" fmla="*/ 3547 w 3547"/>
              <a:gd name="connsiteY3" fmla="*/ 606 h 1343"/>
              <a:gd name="connsiteX4" fmla="*/ 2913 w 3547"/>
              <a:gd name="connsiteY4" fmla="*/ 1211 h 1343"/>
              <a:gd name="connsiteX5" fmla="*/ 532 w 3547"/>
              <a:gd name="connsiteY5" fmla="*/ 1211 h 1343"/>
              <a:gd name="connsiteX6" fmla="*/ 329 w 3547"/>
              <a:gd name="connsiteY6" fmla="*/ 1211 h 1343"/>
              <a:gd name="connsiteX7" fmla="*/ 0 w 3547"/>
              <a:gd name="connsiteY7" fmla="*/ 1341 h 1343"/>
              <a:gd name="connsiteX8" fmla="*/ 0 w 3547"/>
              <a:gd name="connsiteY8" fmla="*/ 177 h 1343"/>
              <a:gd name="connsiteX9" fmla="*/ 407 w 3547"/>
              <a:gd name="connsiteY9" fmla="*/ 0 h 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547" h="1344">
                <a:moveTo>
                  <a:pt x="407" y="0"/>
                </a:moveTo>
                <a:cubicBezTo>
                  <a:pt x="532" y="0"/>
                  <a:pt x="532" y="0"/>
                  <a:pt x="532" y="0"/>
                </a:cubicBezTo>
                <a:cubicBezTo>
                  <a:pt x="2913" y="0"/>
                  <a:pt x="2913" y="0"/>
                  <a:pt x="2913" y="0"/>
                </a:cubicBezTo>
                <a:cubicBezTo>
                  <a:pt x="3547" y="606"/>
                  <a:pt x="3547" y="606"/>
                  <a:pt x="3547" y="606"/>
                </a:cubicBezTo>
                <a:cubicBezTo>
                  <a:pt x="2913" y="1211"/>
                  <a:pt x="2913" y="1211"/>
                  <a:pt x="2913" y="1211"/>
                </a:cubicBezTo>
                <a:cubicBezTo>
                  <a:pt x="532" y="1211"/>
                  <a:pt x="532" y="1211"/>
                  <a:pt x="532" y="1211"/>
                </a:cubicBezTo>
                <a:cubicBezTo>
                  <a:pt x="329" y="1211"/>
                  <a:pt x="329" y="1211"/>
                  <a:pt x="329" y="1211"/>
                </a:cubicBezTo>
                <a:cubicBezTo>
                  <a:pt x="148" y="1211"/>
                  <a:pt x="0" y="1270"/>
                  <a:pt x="0" y="1341"/>
                </a:cubicBezTo>
                <a:cubicBezTo>
                  <a:pt x="0" y="1412"/>
                  <a:pt x="0" y="177"/>
                  <a:pt x="0" y="177"/>
                </a:cubicBezTo>
                <a:cubicBezTo>
                  <a:pt x="0" y="79"/>
                  <a:pt x="183" y="0"/>
                  <a:pt x="407" y="0"/>
                </a:cubicBezTo>
                <a:close/>
              </a:path>
            </a:pathLst>
          </a:custGeom>
          <a:gradFill>
            <a:gsLst>
              <a:gs pos="0">
                <a:schemeClr val="accent4">
                  <a:lumMod val="60000"/>
                  <a:lumOff val="40000"/>
                </a:schemeClr>
              </a:gs>
              <a:gs pos="100000">
                <a:schemeClr val="accent4"/>
              </a:gs>
            </a:gsLst>
            <a:lin ang="10800000" scaled="0"/>
          </a:gradFill>
          <a:ln>
            <a:solidFill>
              <a:schemeClr val="accent4"/>
            </a:solidFill>
          </a:ln>
          <a:effectLst>
            <a:outerShdw blurRad="444500" dist="127000" dir="5400000" algn="t" rotWithShape="0">
              <a:schemeClr val="accent4">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36195" rIns="179705" bIns="71755" numCol="1" spcCol="0" rtlCol="0" fromWordArt="0" anchor="ctr" anchorCtr="0" forceAA="0" compatLnSpc="1">
            <a:noAutofit/>
          </a:bodyPr>
          <a:p>
            <a:pPr lvl="0" algn="ctr">
              <a:spcBef>
                <a:spcPct val="0"/>
              </a:spcBef>
              <a:spcAft>
                <a:spcPct val="0"/>
              </a:spcAft>
              <a:buClrTx/>
              <a:buSzTx/>
              <a:buFontTx/>
            </a:pPr>
            <a:r>
              <a:rPr lang="en-US" sz="2400" b="1" dirty="0">
                <a:solidFill>
                  <a:srgbClr val="FFFFFF"/>
                </a:solidFill>
                <a:latin typeface="+mn-ea"/>
                <a:cs typeface="+mn-ea"/>
                <a:sym typeface="+mn-ea"/>
              </a:rPr>
              <a:t>02</a:t>
            </a:r>
            <a:endParaRPr lang="en-US" sz="2400" b="1" dirty="0">
              <a:solidFill>
                <a:srgbClr val="FFFFFF"/>
              </a:solidFill>
              <a:latin typeface="+mn-ea"/>
              <a:cs typeface="+mn-ea"/>
              <a:sym typeface="+mn-ea"/>
            </a:endParaRPr>
          </a:p>
        </p:txBody>
      </p:sp>
      <p:sp>
        <p:nvSpPr>
          <p:cNvPr id="23" name="圆角矩形 22"/>
          <p:cNvSpPr/>
          <p:nvPr>
            <p:custDataLst>
              <p:tags r:id="rId3"/>
            </p:custDataLst>
          </p:nvPr>
        </p:nvSpPr>
        <p:spPr>
          <a:xfrm>
            <a:off x="134620" y="1600200"/>
            <a:ext cx="3095625" cy="1431925"/>
          </a:xfrm>
          <a:prstGeom prst="roundRect">
            <a:avLst/>
          </a:prstGeom>
          <a:solidFill>
            <a:schemeClr val="accent4">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custDataLst>
              <p:tags r:id="rId4"/>
            </p:custDataLst>
          </p:nvPr>
        </p:nvSpPr>
        <p:spPr>
          <a:xfrm>
            <a:off x="134620" y="2097405"/>
            <a:ext cx="2717165" cy="1446530"/>
          </a:xfrm>
          <a:prstGeom prst="rect">
            <a:avLst/>
          </a:prstGeom>
          <a:noFill/>
        </p:spPr>
        <p:txBody>
          <a:bodyPr wrap="square" lIns="0" tIns="0" rIns="0" bIns="0" rtlCol="0" anchor="t" anchorCtr="0">
            <a:noAutofit/>
          </a:bodyPr>
          <a:p>
            <a:pPr algn="ctr">
              <a:lnSpc>
                <a:spcPct val="130000"/>
              </a:lnSpc>
              <a:spcBef>
                <a:spcPct val="0"/>
              </a:spcBef>
              <a:spcAft>
                <a:spcPct val="0"/>
              </a:spcAft>
            </a:pPr>
            <a:r>
              <a:rPr lang="en-US" sz="1200" dirty="0">
                <a:solidFill>
                  <a:srgbClr val="666666"/>
                </a:solidFill>
                <a:latin typeface="华文中宋" panose="02010600040101010101" charset="-122"/>
                <a:ea typeface="华文中宋" panose="02010600040101010101" charset="-122"/>
                <a:cs typeface="微软雅黑" panose="020B0503020204020204" pitchFamily="34" charset="-120"/>
                <a:sym typeface="+mn-ea"/>
              </a:rPr>
              <a:t>迭代升级预测模型，提高精度与响应速度，适应开源生态变化。</a:t>
            </a:r>
            <a:endParaRPr lang="zh-CN" altLang="en-US" sz="1200" dirty="0">
              <a:solidFill>
                <a:schemeClr val="tx1">
                  <a:lumMod val="65000"/>
                  <a:lumOff val="35000"/>
                </a:schemeClr>
              </a:solidFill>
              <a:latin typeface="+mn-ea"/>
              <a:cs typeface="+mn-ea"/>
            </a:endParaRPr>
          </a:p>
        </p:txBody>
      </p:sp>
      <p:sp>
        <p:nvSpPr>
          <p:cNvPr id="28" name="任意多边形 1"/>
          <p:cNvSpPr/>
          <p:nvPr>
            <p:custDataLst>
              <p:tags r:id="rId5"/>
            </p:custDataLst>
          </p:nvPr>
        </p:nvSpPr>
        <p:spPr bwMode="auto">
          <a:xfrm>
            <a:off x="4323715" y="1069340"/>
            <a:ext cx="1816100" cy="796290"/>
          </a:xfrm>
          <a:custGeom>
            <a:avLst/>
            <a:gdLst>
              <a:gd name="connsiteX0" fmla="*/ 3140 w 3547"/>
              <a:gd name="connsiteY0" fmla="*/ 0 h 1343"/>
              <a:gd name="connsiteX1" fmla="*/ 3016 w 3547"/>
              <a:gd name="connsiteY1" fmla="*/ 0 h 1343"/>
              <a:gd name="connsiteX2" fmla="*/ 634 w 3547"/>
              <a:gd name="connsiteY2" fmla="*/ 0 h 1343"/>
              <a:gd name="connsiteX3" fmla="*/ 0 w 3547"/>
              <a:gd name="connsiteY3" fmla="*/ 607 h 1343"/>
              <a:gd name="connsiteX4" fmla="*/ 634 w 3547"/>
              <a:gd name="connsiteY4" fmla="*/ 1213 h 1343"/>
              <a:gd name="connsiteX5" fmla="*/ 3016 w 3547"/>
              <a:gd name="connsiteY5" fmla="*/ 1213 h 1343"/>
              <a:gd name="connsiteX6" fmla="*/ 3218 w 3547"/>
              <a:gd name="connsiteY6" fmla="*/ 1213 h 1343"/>
              <a:gd name="connsiteX7" fmla="*/ 3547 w 3547"/>
              <a:gd name="connsiteY7" fmla="*/ 1341 h 1343"/>
              <a:gd name="connsiteX8" fmla="*/ 3547 w 3547"/>
              <a:gd name="connsiteY8" fmla="*/ 177 h 1343"/>
              <a:gd name="connsiteX9" fmla="*/ 3140 w 3547"/>
              <a:gd name="connsiteY9" fmla="*/ 0 h 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547" h="1344">
                <a:moveTo>
                  <a:pt x="3140" y="0"/>
                </a:moveTo>
                <a:cubicBezTo>
                  <a:pt x="3016" y="0"/>
                  <a:pt x="3016" y="0"/>
                  <a:pt x="3016" y="0"/>
                </a:cubicBezTo>
                <a:cubicBezTo>
                  <a:pt x="634" y="0"/>
                  <a:pt x="634" y="0"/>
                  <a:pt x="634" y="0"/>
                </a:cubicBezTo>
                <a:cubicBezTo>
                  <a:pt x="0" y="607"/>
                  <a:pt x="0" y="607"/>
                  <a:pt x="0" y="607"/>
                </a:cubicBezTo>
                <a:cubicBezTo>
                  <a:pt x="634" y="1213"/>
                  <a:pt x="634" y="1213"/>
                  <a:pt x="634" y="1213"/>
                </a:cubicBezTo>
                <a:cubicBezTo>
                  <a:pt x="3016" y="1213"/>
                  <a:pt x="3016" y="1213"/>
                  <a:pt x="3016" y="1213"/>
                </a:cubicBezTo>
                <a:cubicBezTo>
                  <a:pt x="3218" y="1213"/>
                  <a:pt x="3218" y="1213"/>
                  <a:pt x="3218" y="1213"/>
                </a:cubicBezTo>
                <a:cubicBezTo>
                  <a:pt x="3399" y="1213"/>
                  <a:pt x="3547" y="1270"/>
                  <a:pt x="3547" y="1341"/>
                </a:cubicBezTo>
                <a:cubicBezTo>
                  <a:pt x="3547" y="1412"/>
                  <a:pt x="3547" y="177"/>
                  <a:pt x="3547" y="177"/>
                </a:cubicBezTo>
                <a:cubicBezTo>
                  <a:pt x="3547" y="79"/>
                  <a:pt x="3364" y="0"/>
                  <a:pt x="3140" y="0"/>
                </a:cubicBezTo>
                <a:close/>
              </a:path>
            </a:pathLst>
          </a:custGeom>
          <a:gradFill>
            <a:gsLst>
              <a:gs pos="0">
                <a:schemeClr val="accent1">
                  <a:lumMod val="60000"/>
                  <a:lumOff val="40000"/>
                </a:schemeClr>
              </a:gs>
              <a:gs pos="100000">
                <a:schemeClr val="accent1"/>
              </a:gs>
              <a:gs pos="50000">
                <a:schemeClr val="accent1"/>
              </a:gs>
            </a:gsLst>
            <a:lin ang="0" scaled="0"/>
          </a:gradFill>
          <a:ln>
            <a:solidFill>
              <a:schemeClr val="accent1"/>
            </a:solidFill>
          </a:ln>
          <a:effectLst>
            <a:outerShdw blurRad="444500" dist="127000" dir="5400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36195" rIns="91440" bIns="71755" numCol="1" spcCol="0" rtlCol="0" fromWordArt="0" anchor="ctr" anchorCtr="0" forceAA="0" compatLnSpc="1">
            <a:noAutofit/>
          </a:bodyPr>
          <a:p>
            <a:pPr lvl="0" algn="ctr">
              <a:spcBef>
                <a:spcPct val="0"/>
              </a:spcBef>
              <a:spcAft>
                <a:spcPct val="0"/>
              </a:spcAft>
              <a:buClrTx/>
              <a:buSzTx/>
              <a:buFontTx/>
            </a:pPr>
            <a:r>
              <a:rPr lang="en-US" sz="2400" b="1" dirty="0">
                <a:solidFill>
                  <a:srgbClr val="FFFFFF"/>
                </a:solidFill>
                <a:latin typeface="+mn-ea"/>
                <a:cs typeface="+mn-ea"/>
                <a:sym typeface="+mn-ea"/>
              </a:rPr>
              <a:t>01</a:t>
            </a:r>
            <a:endParaRPr lang="en-US" sz="2400" b="1" dirty="0">
              <a:solidFill>
                <a:srgbClr val="FFFFFF"/>
              </a:solidFill>
              <a:latin typeface="+mn-ea"/>
              <a:cs typeface="+mn-ea"/>
              <a:sym typeface="+mn-ea"/>
            </a:endParaRPr>
          </a:p>
        </p:txBody>
      </p:sp>
      <p:sp>
        <p:nvSpPr>
          <p:cNvPr id="195" name="圆角矩形 194"/>
          <p:cNvSpPr/>
          <p:nvPr>
            <p:custDataLst>
              <p:tags r:id="rId6"/>
            </p:custDataLst>
          </p:nvPr>
        </p:nvSpPr>
        <p:spPr>
          <a:xfrm>
            <a:off x="5915660" y="803275"/>
            <a:ext cx="3146425" cy="1328420"/>
          </a:xfrm>
          <a:prstGeom prst="round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矩形 28"/>
          <p:cNvSpPr/>
          <p:nvPr>
            <p:custDataLst>
              <p:tags r:id="rId7"/>
            </p:custDataLst>
          </p:nvPr>
        </p:nvSpPr>
        <p:spPr>
          <a:xfrm>
            <a:off x="6243320" y="1251585"/>
            <a:ext cx="2817495" cy="1320165"/>
          </a:xfrm>
          <a:prstGeom prst="rect">
            <a:avLst/>
          </a:prstGeom>
          <a:noFill/>
        </p:spPr>
        <p:txBody>
          <a:bodyPr wrap="square" lIns="0" tIns="0" rIns="0" bIns="0" rtlCol="0" anchor="t" anchorCtr="0">
            <a:noAutofit/>
          </a:bodyPr>
          <a:p>
            <a:pPr algn="ctr">
              <a:lnSpc>
                <a:spcPct val="130000"/>
              </a:lnSpc>
              <a:spcBef>
                <a:spcPct val="0"/>
              </a:spcBef>
              <a:spcAft>
                <a:spcPct val="0"/>
              </a:spcAft>
            </a:pPr>
            <a:r>
              <a:rPr lang="en-US" sz="1200" dirty="0">
                <a:solidFill>
                  <a:srgbClr val="666666"/>
                </a:solidFill>
                <a:latin typeface="华文中宋" panose="02010600040101010101" charset="-122"/>
                <a:ea typeface="华文中宋" panose="02010600040101010101" charset="-122"/>
                <a:cs typeface="微软雅黑" panose="020B0503020204020204" pitchFamily="34" charset="-120"/>
                <a:sym typeface="+mn-ea"/>
              </a:rPr>
              <a:t>与教育、企业等机构合作，推广激励机制，扩大开源文化影响力。</a:t>
            </a:r>
            <a:endParaRPr lang="zh-CN" altLang="en-US" sz="1200" dirty="0">
              <a:solidFill>
                <a:schemeClr val="tx1">
                  <a:lumMod val="65000"/>
                  <a:lumOff val="35000"/>
                </a:schemeClr>
              </a:solidFill>
              <a:latin typeface="+mn-ea"/>
              <a:cs typeface="+mn-ea"/>
            </a:endParaRPr>
          </a:p>
        </p:txBody>
      </p:sp>
      <p:pic>
        <p:nvPicPr>
          <p:cNvPr id="11" name="Image 1" descr="preencoded.png"/>
          <p:cNvPicPr>
            <a:picLocks noChangeAspect="1"/>
          </p:cNvPicPr>
          <p:nvPr/>
        </p:nvPicPr>
        <p:blipFill>
          <a:blip r:embed="rId8">
            <a:clrChange>
              <a:clrFrom>
                <a:srgbClr val="FDFCFC">
                  <a:alpha val="100000"/>
                </a:srgbClr>
              </a:clrFrom>
              <a:clrTo>
                <a:srgbClr val="FDFCFC">
                  <a:alpha val="100000"/>
                  <a:alpha val="0"/>
                </a:srgbClr>
              </a:clrTo>
            </a:clrChange>
          </a:blip>
          <a:srcRect l="12500" r="12500"/>
          <a:stretch>
            <a:fillRect/>
          </a:stretch>
        </p:blipFill>
        <p:spPr>
          <a:xfrm>
            <a:off x="7439025" y="3423285"/>
            <a:ext cx="1896110" cy="2228850"/>
          </a:xfrm>
          <a:prstGeom prst="rect">
            <a:avLst/>
          </a:prstGeom>
        </p:spPr>
      </p:pic>
      <p:sp>
        <p:nvSpPr>
          <p:cNvPr id="30" name="矩形 29"/>
          <p:cNvSpPr/>
          <p:nvPr>
            <p:custDataLst>
              <p:tags r:id="rId9"/>
            </p:custDataLst>
          </p:nvPr>
        </p:nvSpPr>
        <p:spPr>
          <a:xfrm>
            <a:off x="6419850" y="952500"/>
            <a:ext cx="3714115" cy="444500"/>
          </a:xfrm>
          <a:prstGeom prst="rect">
            <a:avLst/>
          </a:prstGeom>
          <a:noFill/>
        </p:spPr>
        <p:txBody>
          <a:bodyPr wrap="square" lIns="0" tIns="0" rIns="0" bIns="0" rtlCol="0" anchor="b" anchorCtr="0">
            <a:noAutofit/>
          </a:bodyPr>
          <a:p>
            <a:pPr>
              <a:spcBef>
                <a:spcPct val="0"/>
              </a:spcBef>
              <a:spcAft>
                <a:spcPct val="0"/>
              </a:spcAft>
            </a:pPr>
            <a:r>
              <a:rPr lang="zh-CN" altLang="en-US" sz="1600" b="1" dirty="0">
                <a:solidFill>
                  <a:schemeClr val="accent1"/>
                </a:solidFill>
                <a:latin typeface="+mn-ea"/>
                <a:cs typeface="+mn-ea"/>
              </a:rPr>
              <a:t>跨领域合作</a:t>
            </a:r>
            <a:endParaRPr lang="zh-CN" altLang="en-US" sz="1600" b="1" dirty="0">
              <a:solidFill>
                <a:schemeClr val="accent1"/>
              </a:solidFill>
              <a:latin typeface="+mn-ea"/>
              <a:cs typeface="+mn-ea"/>
            </a:endParaRPr>
          </a:p>
          <a:p>
            <a:pPr>
              <a:spcBef>
                <a:spcPct val="0"/>
              </a:spcBef>
              <a:spcAft>
                <a:spcPct val="0"/>
              </a:spcAft>
            </a:pPr>
            <a:endParaRPr lang="zh-CN" altLang="en-US" sz="1600" b="1" dirty="0">
              <a:solidFill>
                <a:schemeClr val="accent1"/>
              </a:solidFill>
              <a:latin typeface="+mn-ea"/>
              <a:cs typeface="+mn-ea"/>
            </a:endParaRPr>
          </a:p>
        </p:txBody>
      </p:sp>
      <p:sp>
        <p:nvSpPr>
          <p:cNvPr id="31" name="任意多边形 3"/>
          <p:cNvSpPr/>
          <p:nvPr>
            <p:custDataLst>
              <p:tags r:id="rId10"/>
            </p:custDataLst>
          </p:nvPr>
        </p:nvSpPr>
        <p:spPr bwMode="auto">
          <a:xfrm>
            <a:off x="4311015" y="2986405"/>
            <a:ext cx="1828800" cy="834390"/>
          </a:xfrm>
          <a:custGeom>
            <a:avLst/>
            <a:gdLst>
              <a:gd name="connsiteX0" fmla="*/ 3140 w 3547"/>
              <a:gd name="connsiteY0" fmla="*/ 0 h 1341"/>
              <a:gd name="connsiteX1" fmla="*/ 3016 w 3547"/>
              <a:gd name="connsiteY1" fmla="*/ 0 h 1341"/>
              <a:gd name="connsiteX2" fmla="*/ 634 w 3547"/>
              <a:gd name="connsiteY2" fmla="*/ 0 h 1341"/>
              <a:gd name="connsiteX3" fmla="*/ 0 w 3547"/>
              <a:gd name="connsiteY3" fmla="*/ 606 h 1341"/>
              <a:gd name="connsiteX4" fmla="*/ 634 w 3547"/>
              <a:gd name="connsiteY4" fmla="*/ 1211 h 1341"/>
              <a:gd name="connsiteX5" fmla="*/ 3016 w 3547"/>
              <a:gd name="connsiteY5" fmla="*/ 1211 h 1341"/>
              <a:gd name="connsiteX6" fmla="*/ 3218 w 3547"/>
              <a:gd name="connsiteY6" fmla="*/ 1211 h 1341"/>
              <a:gd name="connsiteX7" fmla="*/ 3547 w 3547"/>
              <a:gd name="connsiteY7" fmla="*/ 1339 h 1341"/>
              <a:gd name="connsiteX8" fmla="*/ 3547 w 3547"/>
              <a:gd name="connsiteY8" fmla="*/ 177 h 1341"/>
              <a:gd name="connsiteX9" fmla="*/ 3140 w 3547"/>
              <a:gd name="connsiteY9" fmla="*/ 0 h 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547" h="1342">
                <a:moveTo>
                  <a:pt x="3140" y="0"/>
                </a:moveTo>
                <a:cubicBezTo>
                  <a:pt x="3016" y="0"/>
                  <a:pt x="3016" y="0"/>
                  <a:pt x="3016" y="0"/>
                </a:cubicBezTo>
                <a:cubicBezTo>
                  <a:pt x="634" y="0"/>
                  <a:pt x="634" y="0"/>
                  <a:pt x="634" y="0"/>
                </a:cubicBezTo>
                <a:cubicBezTo>
                  <a:pt x="0" y="606"/>
                  <a:pt x="0" y="606"/>
                  <a:pt x="0" y="606"/>
                </a:cubicBezTo>
                <a:cubicBezTo>
                  <a:pt x="634" y="1211"/>
                  <a:pt x="634" y="1211"/>
                  <a:pt x="634" y="1211"/>
                </a:cubicBezTo>
                <a:cubicBezTo>
                  <a:pt x="3016" y="1211"/>
                  <a:pt x="3016" y="1211"/>
                  <a:pt x="3016" y="1211"/>
                </a:cubicBezTo>
                <a:cubicBezTo>
                  <a:pt x="3218" y="1211"/>
                  <a:pt x="3218" y="1211"/>
                  <a:pt x="3218" y="1211"/>
                </a:cubicBezTo>
                <a:cubicBezTo>
                  <a:pt x="3399" y="1211"/>
                  <a:pt x="3547" y="1268"/>
                  <a:pt x="3547" y="1339"/>
                </a:cubicBezTo>
                <a:cubicBezTo>
                  <a:pt x="3547" y="1410"/>
                  <a:pt x="3547" y="177"/>
                  <a:pt x="3547" y="177"/>
                </a:cubicBezTo>
                <a:cubicBezTo>
                  <a:pt x="3547" y="79"/>
                  <a:pt x="3364" y="0"/>
                  <a:pt x="3140" y="0"/>
                </a:cubicBezTo>
                <a:close/>
              </a:path>
            </a:pathLst>
          </a:custGeom>
          <a:gradFill>
            <a:gsLst>
              <a:gs pos="0">
                <a:schemeClr val="accent1">
                  <a:lumMod val="60000"/>
                  <a:lumOff val="40000"/>
                </a:schemeClr>
              </a:gs>
              <a:gs pos="100000">
                <a:schemeClr val="accent1"/>
              </a:gs>
              <a:gs pos="50000">
                <a:schemeClr val="accent1"/>
              </a:gs>
            </a:gsLst>
            <a:lin ang="0" scaled="0"/>
          </a:gradFill>
          <a:ln>
            <a:solidFill>
              <a:schemeClr val="accent1"/>
            </a:solidFill>
          </a:ln>
          <a:effectLst>
            <a:outerShdw blurRad="444500" dist="127000" dir="5400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36195" rIns="91440" bIns="71755" numCol="1" spcCol="0" rtlCol="0" fromWordArt="0" anchor="ctr" anchorCtr="0" forceAA="0" compatLnSpc="1">
            <a:noAutofit/>
          </a:bodyPr>
          <a:p>
            <a:pPr lvl="0" algn="ctr">
              <a:spcBef>
                <a:spcPct val="0"/>
              </a:spcBef>
              <a:spcAft>
                <a:spcPct val="0"/>
              </a:spcAft>
              <a:buClrTx/>
              <a:buSzTx/>
              <a:buFontTx/>
            </a:pPr>
            <a:r>
              <a:rPr lang="en-US" sz="2400" b="1">
                <a:solidFill>
                  <a:srgbClr val="FFFFFF"/>
                </a:solidFill>
                <a:latin typeface="+mn-ea"/>
                <a:cs typeface="+mn-ea"/>
                <a:sym typeface="+mn-ea"/>
              </a:rPr>
              <a:t>03</a:t>
            </a:r>
            <a:endParaRPr lang="en-US" sz="2400" b="1">
              <a:solidFill>
                <a:srgbClr val="FFFFFF"/>
              </a:solidFill>
              <a:latin typeface="+mn-ea"/>
              <a:cs typeface="+mn-ea"/>
              <a:sym typeface="+mn-ea"/>
            </a:endParaRPr>
          </a:p>
        </p:txBody>
      </p:sp>
      <p:sp>
        <p:nvSpPr>
          <p:cNvPr id="220" name="圆角矩形 219"/>
          <p:cNvSpPr/>
          <p:nvPr>
            <p:custDataLst>
              <p:tags r:id="rId11"/>
            </p:custDataLst>
          </p:nvPr>
        </p:nvSpPr>
        <p:spPr>
          <a:xfrm>
            <a:off x="5914390" y="2698115"/>
            <a:ext cx="3146425" cy="1424940"/>
          </a:xfrm>
          <a:prstGeom prst="round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34" name="矩形 33"/>
          <p:cNvSpPr/>
          <p:nvPr>
            <p:custDataLst>
              <p:tags r:id="rId12"/>
            </p:custDataLst>
          </p:nvPr>
        </p:nvSpPr>
        <p:spPr>
          <a:xfrm>
            <a:off x="6242050" y="3202940"/>
            <a:ext cx="2823210" cy="1320165"/>
          </a:xfrm>
          <a:prstGeom prst="rect">
            <a:avLst/>
          </a:prstGeom>
          <a:noFill/>
        </p:spPr>
        <p:txBody>
          <a:bodyPr wrap="square" lIns="0" tIns="0" rIns="0" bIns="0" rtlCol="0" anchor="t" anchorCtr="0">
            <a:noAutofit/>
          </a:bodyPr>
          <a:p>
            <a:pPr marL="0" algn="ctr">
              <a:lnSpc>
                <a:spcPts val="1650"/>
              </a:lnSpc>
              <a:buClrTx/>
              <a:buSzTx/>
              <a:buFontTx/>
              <a:buNone/>
            </a:pPr>
            <a:r>
              <a:rPr lang="en-US" sz="1200" dirty="0">
                <a:solidFill>
                  <a:srgbClr val="666666"/>
                </a:solidFill>
                <a:latin typeface="华文中宋" panose="02010600040101010101" charset="-122"/>
                <a:ea typeface="华文中宋" panose="02010600040101010101" charset="-122"/>
                <a:cs typeface="微软雅黑" panose="020B0503020204020204" pitchFamily="34" charset="-120"/>
                <a:sym typeface="+mn-ea"/>
              </a:rPr>
              <a:t>开发AI辅助工具，为社区管理者提供实时数据洞察，优化决策流程。</a:t>
            </a:r>
            <a:endParaRPr lang="zh-CN" altLang="en-US" sz="1200" dirty="0">
              <a:solidFill>
                <a:schemeClr val="tx1">
                  <a:lumMod val="65000"/>
                  <a:lumOff val="35000"/>
                </a:schemeClr>
              </a:solidFill>
              <a:latin typeface="+mn-ea"/>
              <a:cs typeface="+mn-ea"/>
            </a:endParaRPr>
          </a:p>
        </p:txBody>
      </p:sp>
      <p:sp>
        <p:nvSpPr>
          <p:cNvPr id="35" name="矩形 34"/>
          <p:cNvSpPr/>
          <p:nvPr>
            <p:custDataLst>
              <p:tags r:id="rId13"/>
            </p:custDataLst>
          </p:nvPr>
        </p:nvSpPr>
        <p:spPr>
          <a:xfrm>
            <a:off x="6529705" y="2870835"/>
            <a:ext cx="3714115" cy="509270"/>
          </a:xfrm>
          <a:prstGeom prst="rect">
            <a:avLst/>
          </a:prstGeom>
          <a:noFill/>
        </p:spPr>
        <p:txBody>
          <a:bodyPr wrap="square" lIns="0" tIns="0" rIns="0" bIns="0" rtlCol="0" anchor="b" anchorCtr="0">
            <a:noAutofit/>
          </a:bodyPr>
          <a:p>
            <a:pPr>
              <a:spcBef>
                <a:spcPct val="0"/>
              </a:spcBef>
              <a:spcAft>
                <a:spcPct val="0"/>
              </a:spcAft>
            </a:pPr>
            <a:r>
              <a:rPr lang="zh-CN" altLang="en-US" sz="1600" b="1" dirty="0">
                <a:solidFill>
                  <a:schemeClr val="accent1"/>
                </a:solidFill>
                <a:latin typeface="+mn-ea"/>
                <a:cs typeface="+mn-ea"/>
              </a:rPr>
              <a:t>智能决策支持</a:t>
            </a:r>
            <a:endParaRPr lang="zh-CN" altLang="en-US" sz="1600" b="1" dirty="0">
              <a:solidFill>
                <a:schemeClr val="accent1"/>
              </a:solidFill>
              <a:latin typeface="+mn-ea"/>
              <a:cs typeface="+mn-ea"/>
            </a:endParaRPr>
          </a:p>
          <a:p>
            <a:pPr>
              <a:spcBef>
                <a:spcPct val="0"/>
              </a:spcBef>
              <a:spcAft>
                <a:spcPct val="0"/>
              </a:spcAft>
            </a:pPr>
            <a:endParaRPr lang="zh-CN" altLang="en-US" sz="1600" b="1" dirty="0">
              <a:solidFill>
                <a:schemeClr val="accent1"/>
              </a:solidFill>
              <a:latin typeface="+mn-ea"/>
              <a:cs typeface="+mn-ea"/>
            </a:endParaRPr>
          </a:p>
        </p:txBody>
      </p:sp>
      <p:sp>
        <p:nvSpPr>
          <p:cNvPr id="36" name="任意多边形 5"/>
          <p:cNvSpPr/>
          <p:nvPr>
            <p:custDataLst>
              <p:tags r:id="rId14"/>
            </p:custDataLst>
          </p:nvPr>
        </p:nvSpPr>
        <p:spPr bwMode="auto">
          <a:xfrm>
            <a:off x="2920365" y="4047490"/>
            <a:ext cx="1924685" cy="824865"/>
          </a:xfrm>
          <a:custGeom>
            <a:avLst/>
            <a:gdLst>
              <a:gd name="connsiteX0" fmla="*/ 407 w 3547"/>
              <a:gd name="connsiteY0" fmla="*/ 0 h 1339"/>
              <a:gd name="connsiteX1" fmla="*/ 532 w 3547"/>
              <a:gd name="connsiteY1" fmla="*/ 0 h 1339"/>
              <a:gd name="connsiteX2" fmla="*/ 2913 w 3547"/>
              <a:gd name="connsiteY2" fmla="*/ 0 h 1339"/>
              <a:gd name="connsiteX3" fmla="*/ 3547 w 3547"/>
              <a:gd name="connsiteY3" fmla="*/ 605 h 1339"/>
              <a:gd name="connsiteX4" fmla="*/ 2913 w 3547"/>
              <a:gd name="connsiteY4" fmla="*/ 1209 h 1339"/>
              <a:gd name="connsiteX5" fmla="*/ 532 w 3547"/>
              <a:gd name="connsiteY5" fmla="*/ 1209 h 1339"/>
              <a:gd name="connsiteX6" fmla="*/ 329 w 3547"/>
              <a:gd name="connsiteY6" fmla="*/ 1209 h 1339"/>
              <a:gd name="connsiteX7" fmla="*/ 0 w 3547"/>
              <a:gd name="connsiteY7" fmla="*/ 1337 h 1339"/>
              <a:gd name="connsiteX8" fmla="*/ 0 w 3547"/>
              <a:gd name="connsiteY8" fmla="*/ 175 h 1339"/>
              <a:gd name="connsiteX9" fmla="*/ 407 w 3547"/>
              <a:gd name="connsiteY9" fmla="*/ 0 h 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547" h="1340">
                <a:moveTo>
                  <a:pt x="407" y="0"/>
                </a:moveTo>
                <a:cubicBezTo>
                  <a:pt x="532" y="0"/>
                  <a:pt x="532" y="0"/>
                  <a:pt x="532" y="0"/>
                </a:cubicBezTo>
                <a:cubicBezTo>
                  <a:pt x="2913" y="0"/>
                  <a:pt x="2913" y="0"/>
                  <a:pt x="2913" y="0"/>
                </a:cubicBezTo>
                <a:cubicBezTo>
                  <a:pt x="3547" y="605"/>
                  <a:pt x="3547" y="605"/>
                  <a:pt x="3547" y="605"/>
                </a:cubicBezTo>
                <a:cubicBezTo>
                  <a:pt x="2913" y="1209"/>
                  <a:pt x="2913" y="1209"/>
                  <a:pt x="2913" y="1209"/>
                </a:cubicBezTo>
                <a:cubicBezTo>
                  <a:pt x="532" y="1209"/>
                  <a:pt x="532" y="1209"/>
                  <a:pt x="532" y="1209"/>
                </a:cubicBezTo>
                <a:cubicBezTo>
                  <a:pt x="329" y="1209"/>
                  <a:pt x="329" y="1209"/>
                  <a:pt x="329" y="1209"/>
                </a:cubicBezTo>
                <a:cubicBezTo>
                  <a:pt x="148" y="1209"/>
                  <a:pt x="0" y="1268"/>
                  <a:pt x="0" y="1337"/>
                </a:cubicBezTo>
                <a:cubicBezTo>
                  <a:pt x="0" y="1406"/>
                  <a:pt x="0" y="175"/>
                  <a:pt x="0" y="175"/>
                </a:cubicBezTo>
                <a:cubicBezTo>
                  <a:pt x="0" y="78"/>
                  <a:pt x="183" y="0"/>
                  <a:pt x="407" y="0"/>
                </a:cubicBezTo>
                <a:close/>
              </a:path>
            </a:pathLst>
          </a:custGeom>
          <a:gradFill>
            <a:gsLst>
              <a:gs pos="0">
                <a:schemeClr val="accent4">
                  <a:lumMod val="60000"/>
                  <a:lumOff val="40000"/>
                </a:schemeClr>
              </a:gs>
              <a:gs pos="100000">
                <a:schemeClr val="accent4"/>
              </a:gs>
            </a:gsLst>
            <a:lin ang="10800000" scaled="0"/>
          </a:gradFill>
          <a:ln>
            <a:solidFill>
              <a:schemeClr val="accent4"/>
            </a:solidFill>
          </a:ln>
          <a:effectLst>
            <a:outerShdw blurRad="444500" dist="127000" dir="5400000" algn="t" rotWithShape="0">
              <a:schemeClr val="accent4">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36195" rIns="179705" bIns="71755" numCol="1" spcCol="0" rtlCol="0" fromWordArt="0" anchor="ctr" anchorCtr="0" forceAA="0" compatLnSpc="1">
            <a:noAutofit/>
          </a:bodyPr>
          <a:p>
            <a:pPr lvl="0" algn="ctr">
              <a:spcBef>
                <a:spcPct val="0"/>
              </a:spcBef>
              <a:spcAft>
                <a:spcPct val="0"/>
              </a:spcAft>
              <a:buClrTx/>
              <a:buSzTx/>
              <a:buFontTx/>
            </a:pPr>
            <a:r>
              <a:rPr lang="en-US" sz="2400" b="1" dirty="0">
                <a:solidFill>
                  <a:srgbClr val="FFFFFF"/>
                </a:solidFill>
                <a:latin typeface="+mn-ea"/>
                <a:cs typeface="+mn-ea"/>
                <a:sym typeface="+mn-ea"/>
              </a:rPr>
              <a:t>04</a:t>
            </a:r>
            <a:endParaRPr lang="en-US" sz="2400" b="1" dirty="0">
              <a:solidFill>
                <a:srgbClr val="FFFFFF"/>
              </a:solidFill>
              <a:latin typeface="+mn-ea"/>
              <a:cs typeface="+mn-ea"/>
              <a:sym typeface="+mn-ea"/>
            </a:endParaRPr>
          </a:p>
        </p:txBody>
      </p:sp>
      <p:sp>
        <p:nvSpPr>
          <p:cNvPr id="194" name="圆角矩形 193"/>
          <p:cNvSpPr/>
          <p:nvPr>
            <p:custDataLst>
              <p:tags r:id="rId15"/>
            </p:custDataLst>
          </p:nvPr>
        </p:nvSpPr>
        <p:spPr>
          <a:xfrm>
            <a:off x="134620" y="3742690"/>
            <a:ext cx="3096895" cy="1270635"/>
          </a:xfrm>
          <a:prstGeom prst="roundRect">
            <a:avLst/>
          </a:prstGeom>
          <a:solidFill>
            <a:schemeClr val="accent4">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矩形 38"/>
          <p:cNvSpPr/>
          <p:nvPr>
            <p:custDataLst>
              <p:tags r:id="rId16"/>
            </p:custDataLst>
          </p:nvPr>
        </p:nvSpPr>
        <p:spPr>
          <a:xfrm>
            <a:off x="64770" y="4303395"/>
            <a:ext cx="2717165" cy="840105"/>
          </a:xfrm>
          <a:prstGeom prst="rect">
            <a:avLst/>
          </a:prstGeom>
          <a:noFill/>
        </p:spPr>
        <p:txBody>
          <a:bodyPr wrap="square" lIns="0" tIns="0" rIns="0" bIns="0" rtlCol="0" anchor="t" anchorCtr="0">
            <a:noAutofit/>
          </a:bodyPr>
          <a:p>
            <a:pPr algn="r">
              <a:lnSpc>
                <a:spcPct val="130000"/>
              </a:lnSpc>
              <a:spcBef>
                <a:spcPct val="0"/>
              </a:spcBef>
              <a:spcAft>
                <a:spcPct val="0"/>
              </a:spcAft>
            </a:pPr>
            <a:r>
              <a:rPr lang="en-US" sz="1200" dirty="0">
                <a:solidFill>
                  <a:srgbClr val="666666"/>
                </a:solidFill>
                <a:latin typeface="华文中宋" panose="02010600040101010101" charset="-122"/>
                <a:ea typeface="华文中宋" panose="02010600040101010101" charset="-122"/>
                <a:cs typeface="微软雅黑" panose="020B0503020204020204" pitchFamily="34" charset="-120"/>
                <a:sym typeface="+mn-ea"/>
              </a:rPr>
              <a:t>引入更多维度的激励策略，覆盖不同类型的贡献者，促进多元化参与。</a:t>
            </a:r>
            <a:endParaRPr lang="zh-CN" altLang="en-US" sz="1400" dirty="0">
              <a:solidFill>
                <a:schemeClr val="tx1">
                  <a:lumMod val="65000"/>
                  <a:lumOff val="35000"/>
                </a:schemeClr>
              </a:solidFill>
              <a:latin typeface="+mn-ea"/>
              <a:cs typeface="+mn-ea"/>
            </a:endParaRPr>
          </a:p>
        </p:txBody>
      </p:sp>
      <p:sp>
        <p:nvSpPr>
          <p:cNvPr id="27" name="矩形 26"/>
          <p:cNvSpPr/>
          <p:nvPr>
            <p:custDataLst>
              <p:tags r:id="rId17"/>
            </p:custDataLst>
          </p:nvPr>
        </p:nvSpPr>
        <p:spPr>
          <a:xfrm>
            <a:off x="-932180" y="1504950"/>
            <a:ext cx="3714115" cy="509270"/>
          </a:xfrm>
          <a:prstGeom prst="rect">
            <a:avLst/>
          </a:prstGeom>
          <a:noFill/>
        </p:spPr>
        <p:txBody>
          <a:bodyPr wrap="square" lIns="0" tIns="0" rIns="0" bIns="0" rtlCol="0" anchor="b" anchorCtr="0">
            <a:noAutofit/>
          </a:bodyPr>
          <a:p>
            <a:pPr algn="r">
              <a:spcBef>
                <a:spcPct val="0"/>
              </a:spcBef>
              <a:spcAft>
                <a:spcPct val="0"/>
              </a:spcAft>
            </a:pPr>
            <a:r>
              <a:rPr lang="zh-CN" altLang="en-US" sz="1600" b="1" dirty="0">
                <a:solidFill>
                  <a:schemeClr val="accent4"/>
                </a:solidFill>
                <a:latin typeface="+mn-ea"/>
                <a:cs typeface="+mn-ea"/>
              </a:rPr>
              <a:t>持续算法优化</a:t>
            </a:r>
            <a:endParaRPr lang="zh-CN" altLang="en-US" sz="1600" b="1" dirty="0">
              <a:solidFill>
                <a:schemeClr val="accent4"/>
              </a:solidFill>
              <a:latin typeface="+mn-ea"/>
              <a:cs typeface="+mn-ea"/>
            </a:endParaRPr>
          </a:p>
        </p:txBody>
      </p:sp>
      <p:sp>
        <p:nvSpPr>
          <p:cNvPr id="40" name="矩形 39"/>
          <p:cNvSpPr/>
          <p:nvPr>
            <p:custDataLst>
              <p:tags r:id="rId18"/>
            </p:custDataLst>
          </p:nvPr>
        </p:nvSpPr>
        <p:spPr>
          <a:xfrm>
            <a:off x="-932180" y="3906520"/>
            <a:ext cx="3714115" cy="509270"/>
          </a:xfrm>
          <a:prstGeom prst="rect">
            <a:avLst/>
          </a:prstGeom>
          <a:noFill/>
        </p:spPr>
        <p:txBody>
          <a:bodyPr wrap="square" lIns="0" tIns="0" rIns="0" bIns="0" rtlCol="0" anchor="b" anchorCtr="0">
            <a:noAutofit/>
          </a:bodyPr>
          <a:p>
            <a:pPr algn="r">
              <a:spcBef>
                <a:spcPct val="0"/>
              </a:spcBef>
              <a:spcAft>
                <a:spcPct val="0"/>
              </a:spcAft>
            </a:pPr>
            <a:r>
              <a:rPr lang="zh-CN" altLang="en-US" sz="1600" b="1" dirty="0">
                <a:solidFill>
                  <a:schemeClr val="accent4"/>
                </a:solidFill>
                <a:latin typeface="+mn-ea"/>
                <a:cs typeface="+mn-ea"/>
              </a:rPr>
              <a:t>扩展激励体系</a:t>
            </a:r>
            <a:endParaRPr lang="zh-CN" altLang="en-US" sz="1600" b="1" dirty="0">
              <a:solidFill>
                <a:schemeClr val="accent4"/>
              </a:solidFill>
              <a:latin typeface="+mn-ea"/>
              <a:cs typeface="+mn-ea"/>
            </a:endParaRPr>
          </a:p>
          <a:p>
            <a:pPr algn="r">
              <a:spcBef>
                <a:spcPct val="0"/>
              </a:spcBef>
              <a:spcAft>
                <a:spcPct val="0"/>
              </a:spcAft>
            </a:pPr>
            <a:endParaRPr lang="zh-CN" altLang="en-US" sz="1600" b="1" dirty="0">
              <a:solidFill>
                <a:schemeClr val="accent4"/>
              </a:solidFill>
              <a:latin typeface="+mn-ea"/>
              <a:cs typeface="+mn-ea"/>
            </a:endParaRPr>
          </a:p>
        </p:txBody>
      </p:sp>
      <p:sp>
        <p:nvSpPr>
          <p:cNvPr id="15" name="矩形 14"/>
          <p:cNvSpPr/>
          <p:nvPr/>
        </p:nvSpPr>
        <p:spPr>
          <a:xfrm>
            <a:off x="-410845" y="-39343"/>
            <a:ext cx="9963785" cy="734400"/>
          </a:xfrm>
          <a:prstGeom prst="rect">
            <a:avLst/>
          </a:prstGeom>
          <a:solidFill>
            <a:srgbClr val="4472C4">
              <a:lumMod val="60000"/>
              <a:lumOff val="40000"/>
            </a:srgbClr>
          </a:solidFill>
          <a:ln>
            <a:noFill/>
          </a:ln>
        </p:spPr>
        <p:style>
          <a:lnRef idx="2">
            <a:srgbClr val="4472C4">
              <a:lumMod val="75000"/>
            </a:srgbClr>
          </a:lnRef>
          <a:fillRef idx="1">
            <a:srgbClr val="4472C4"/>
          </a:fillRef>
          <a:effectRef idx="0">
            <a:srgbClr val="FFFFFF"/>
          </a:effectRef>
          <a:fontRef idx="minor">
            <a:sysClr val="window" lastClr="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ysClr val="window" lastClr="FFFFFF"/>
              </a:solidFill>
              <a:latin typeface="Calibri" panose="020F0502020204030204" charset="0"/>
              <a:ea typeface="等线" panose="02010600030101010101" charset="-122"/>
              <a:sym typeface="等线" panose="02010600030101010101" charset="-122"/>
            </a:endParaRPr>
          </a:p>
        </p:txBody>
      </p:sp>
      <p:sp>
        <p:nvSpPr>
          <p:cNvPr id="16" name="Text 1"/>
          <p:cNvSpPr/>
          <p:nvPr/>
        </p:nvSpPr>
        <p:spPr>
          <a:xfrm>
            <a:off x="190968" y="268722"/>
            <a:ext cx="8206543" cy="319525"/>
          </a:xfrm>
          <a:prstGeom prst="rect">
            <a:avLst/>
          </a:prstGeom>
          <a:noFill/>
        </p:spPr>
        <p:txBody>
          <a:bodyPr vert="horz" wrap="square" lIns="0" tIns="0" rIns="0" bIns="0" rtlCol="0" anchor="ctr"/>
          <a:p>
            <a:pPr marL="0" indent="0" algn="l">
              <a:lnSpc>
                <a:spcPts val="3150"/>
              </a:lnSpc>
              <a:buNone/>
            </a:pPr>
            <a:r>
              <a:rPr lang="en-US" altLang="zh-CN" sz="3200" b="1" dirty="0">
                <a:solidFill>
                  <a:schemeClr val="bg1"/>
                </a:solidFill>
                <a:latin typeface="汉仪程行简" panose="00020600040101010101" charset="-122"/>
                <a:ea typeface="汉仪程行简" panose="00020600040101010101" charset="-122"/>
                <a:cs typeface="微软雅黑" panose="020B0503020204020204" pitchFamily="34" charset="-120"/>
                <a:sym typeface="等线" panose="02010600030101010101" charset="-122"/>
              </a:rPr>
              <a:t>05 </a:t>
            </a:r>
            <a:r>
              <a:rPr lang="zh-CN" altLang="en-US" sz="3200" b="1" dirty="0">
                <a:solidFill>
                  <a:sysClr val="window" lastClr="FFFFFF"/>
                </a:solidFill>
                <a:latin typeface="汉仪程行简" panose="00020600040101010101" charset="-122"/>
                <a:ea typeface="汉仪程行简" panose="00020600040101010101" charset="-122"/>
                <a:cs typeface="微软雅黑" panose="020B0503020204020204" pitchFamily="34" charset="-120"/>
                <a:sym typeface="汉仪程行简" panose="00020600040101010101" charset="-122"/>
              </a:rPr>
              <a:t>后续改进方向与应用可能性</a:t>
            </a:r>
            <a:endParaRPr lang="zh-CN" altLang="en-US" sz="3200" b="1" dirty="0">
              <a:solidFill>
                <a:sysClr val="window" lastClr="FFFFFF"/>
              </a:solidFill>
              <a:latin typeface="汉仪程行简" panose="00020600040101010101" charset="-122"/>
              <a:ea typeface="汉仪程行简" panose="00020600040101010101" charset="-122"/>
              <a:cs typeface="微软雅黑" panose="020B0503020204020204" pitchFamily="34" charset="-120"/>
              <a:sym typeface="汉仪程行简" panose="00020600040101010101"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1"/>
            <p:custDataLst>
              <p:tags r:id="rId1"/>
            </p:custDataLst>
          </p:nvPr>
        </p:nvSpPr>
        <p:spPr>
          <a:xfrm>
            <a:off x="1814036" y="1425893"/>
            <a:ext cx="6187916" cy="1279208"/>
          </a:xfrm>
        </p:spPr>
        <p:txBody>
          <a:bodyPr>
            <a:normAutofit/>
          </a:bodyPr>
          <a:lstStyle/>
          <a:p>
            <a:r>
              <a:rPr lang="zh-CN" altLang="en-US" dirty="0"/>
              <a:t>THANKS</a:t>
            </a:r>
            <a:endParaRPr lang="zh-CN" altLang="en-US" dirty="0"/>
          </a:p>
        </p:txBody>
      </p:sp>
      <p:sp>
        <p:nvSpPr>
          <p:cNvPr id="3" name="文本占位符 2"/>
          <p:cNvSpPr>
            <a:spLocks noGrp="1"/>
          </p:cNvSpPr>
          <p:nvPr>
            <p:ph type="body" sz="quarter" idx="17"/>
            <p:custDataLst>
              <p:tags r:id="rId2"/>
            </p:custDataLst>
          </p:nvPr>
        </p:nvSpPr>
        <p:spPr>
          <a:xfrm>
            <a:off x="1814036" y="3281359"/>
            <a:ext cx="5583077" cy="492450"/>
          </a:xfrm>
        </p:spPr>
        <p:txBody>
          <a:bodyPr/>
          <a:lstStyle/>
          <a:p>
            <a:r>
              <a:rPr lang="zh-CN" altLang="en-US">
                <a:sym typeface="+mn-ea"/>
              </a:rPr>
              <a:t>制造者：何凯麒、周倩茹、黄肖艳</a:t>
            </a:r>
            <a:endParaRPr lang="zh-CN" altLang="en-US"/>
          </a:p>
        </p:txBody>
      </p:sp>
      <p:sp>
        <p:nvSpPr>
          <p:cNvPr id="2" name="圆角矩形 1"/>
          <p:cNvSpPr/>
          <p:nvPr/>
        </p:nvSpPr>
        <p:spPr>
          <a:xfrm>
            <a:off x="6678930" y="4465955"/>
            <a:ext cx="2586355" cy="849630"/>
          </a:xfrm>
          <a:prstGeom prst="roundRect">
            <a:avLst/>
          </a:prstGeom>
          <a:solidFill>
            <a:srgbClr val="8FAADC"/>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3584575" y="2852420"/>
            <a:ext cx="4359910" cy="169545"/>
          </a:xfrm>
          <a:prstGeom prst="rect">
            <a:avLst/>
          </a:prstGeom>
          <a:gradFill>
            <a:gsLst>
              <a:gs pos="95000">
                <a:srgbClr val="FFFFFF"/>
              </a:gs>
              <a:gs pos="4000">
                <a:srgbClr val="FFFFFF"/>
              </a:gs>
              <a:gs pos="44000">
                <a:schemeClr val="accent1">
                  <a:lumMod val="60000"/>
                  <a:lumOff val="40000"/>
                </a:schemeClr>
              </a:gs>
              <a:gs pos="65000">
                <a:srgbClr val="8FAADC"/>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12" name="Text 9"/>
          <p:cNvSpPr/>
          <p:nvPr/>
        </p:nvSpPr>
        <p:spPr>
          <a:xfrm>
            <a:off x="438785" y="1234440"/>
            <a:ext cx="8401050" cy="386715"/>
          </a:xfrm>
          <a:prstGeom prst="rect">
            <a:avLst/>
          </a:prstGeom>
          <a:noFill/>
        </p:spPr>
        <p:txBody>
          <a:bodyPr vert="horz" wrap="square" lIns="0" tIns="0" rIns="0" bIns="0" rtlCol="0" anchor="ctr"/>
          <a:lstStyle/>
          <a:p>
            <a:pPr marL="0" indent="0" algn="l">
              <a:lnSpc>
                <a:spcPts val="1650"/>
              </a:lnSpc>
              <a:buNone/>
            </a:pPr>
            <a:endParaRPr lang="en-US" sz="1600" b="1"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endParaRPr>
          </a:p>
          <a:p>
            <a:pPr marL="0" indent="0" algn="l">
              <a:lnSpc>
                <a:spcPts val="1650"/>
              </a:lnSpc>
              <a:buNone/>
            </a:pPr>
            <a:endParaRPr lang="en-US" sz="1600" b="1"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endParaRPr>
          </a:p>
          <a:p>
            <a:pPr marL="0" indent="0" algn="l">
              <a:lnSpc>
                <a:spcPts val="1650"/>
              </a:lnSpc>
              <a:buNone/>
            </a:pPr>
            <a:endParaRPr lang="en-US" sz="1400" b="1"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endParaRPr>
          </a:p>
          <a:p>
            <a:pPr marL="0" indent="0" algn="l">
              <a:lnSpc>
                <a:spcPts val="1650"/>
              </a:lnSpc>
              <a:buNone/>
            </a:pPr>
            <a:endParaRPr lang="en-US" sz="1400"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endParaRPr>
          </a:p>
        </p:txBody>
      </p:sp>
      <p:sp>
        <p:nvSpPr>
          <p:cNvPr id="8" name="矩形 7"/>
          <p:cNvSpPr/>
          <p:nvPr/>
        </p:nvSpPr>
        <p:spPr>
          <a:xfrm>
            <a:off x="-139700" y="635"/>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7" name="Text 2"/>
          <p:cNvSpPr/>
          <p:nvPr/>
        </p:nvSpPr>
        <p:spPr>
          <a:xfrm>
            <a:off x="1030605" y="516255"/>
            <a:ext cx="8001000" cy="209550"/>
          </a:xfrm>
          <a:prstGeom prst="rect">
            <a:avLst/>
          </a:prstGeom>
          <a:noFill/>
        </p:spPr>
        <p:txBody>
          <a:bodyPr vert="horz" wrap="square" lIns="0" tIns="0" rIns="0" bIns="0" rtlCol="0" anchor="ctr"/>
          <a:p>
            <a:pPr marL="0" indent="0" algn="l">
              <a:lnSpc>
                <a:spcPts val="1650"/>
              </a:lnSpc>
              <a:buNone/>
            </a:pPr>
            <a:endParaRPr lang="en-US" sz="1200" dirty="0"/>
          </a:p>
        </p:txBody>
      </p:sp>
      <p:grpSp>
        <p:nvGrpSpPr>
          <p:cNvPr id="26" name="组合 25"/>
          <p:cNvGrpSpPr/>
          <p:nvPr/>
        </p:nvGrpSpPr>
        <p:grpSpPr>
          <a:xfrm>
            <a:off x="0" y="361315"/>
            <a:ext cx="5860415" cy="611505"/>
            <a:chOff x="434" y="670"/>
            <a:chExt cx="9229" cy="963"/>
          </a:xfrm>
        </p:grpSpPr>
        <p:sp>
          <p:nvSpPr>
            <p:cNvPr id="9" name="Text 1"/>
            <p:cNvSpPr/>
            <p:nvPr/>
          </p:nvSpPr>
          <p:spPr>
            <a:xfrm>
              <a:off x="434" y="670"/>
              <a:ext cx="9229" cy="695"/>
            </a:xfrm>
            <a:prstGeom prst="rect">
              <a:avLst/>
            </a:prstGeom>
            <a:noFill/>
          </p:spPr>
          <p:txBody>
            <a:bodyPr vert="horz" wrap="square" lIns="0" tIns="0" rIns="0" bIns="0" rtlCol="0" anchor="ctr"/>
            <a:p>
              <a:pPr marL="0" indent="0" algn="ctr">
                <a:lnSpc>
                  <a:spcPts val="1650"/>
                </a:lnSpc>
                <a:buNone/>
              </a:pPr>
              <a:r>
                <a:rPr lang="en-US" altLang="zh-CN"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02</a:t>
              </a:r>
              <a:r>
                <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项目</a:t>
              </a:r>
              <a:r>
                <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背景</a:t>
              </a:r>
              <a:r>
                <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与意义</a:t>
              </a:r>
              <a:r>
                <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介绍---</a:t>
              </a:r>
              <a:r>
                <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项目意义</a:t>
              </a:r>
              <a:endParaRPr lang="zh-CN" alt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10" name="文本框 9"/>
            <p:cNvSpPr txBox="1"/>
            <p:nvPr/>
          </p:nvSpPr>
          <p:spPr>
            <a:xfrm>
              <a:off x="434" y="1053"/>
              <a:ext cx="3049" cy="580"/>
            </a:xfrm>
            <a:prstGeom prst="rect">
              <a:avLst/>
            </a:prstGeom>
            <a:noFill/>
          </p:spPr>
          <p:txBody>
            <a:bodyPr wrap="square" rtlCol="0">
              <a:spAutoFit/>
            </a:bodyPr>
            <a:p>
              <a:endParaRPr lang="zh-CN" altLang="en-US" b="1">
                <a:effectLst>
                  <a:outerShdw blurRad="38100" dist="38100" dir="2700000" algn="tl">
                    <a:srgbClr val="000000">
                      <a:alpha val="43137"/>
                    </a:srgbClr>
                  </a:outerShdw>
                </a:effectLst>
              </a:endParaRPr>
            </a:p>
          </p:txBody>
        </p:sp>
      </p:grpSp>
      <p:sp>
        <p:nvSpPr>
          <p:cNvPr id="20" name="任意多边形 7"/>
          <p:cNvSpPr/>
          <p:nvPr>
            <p:custDataLst>
              <p:tags r:id="rId2"/>
            </p:custDataLst>
          </p:nvPr>
        </p:nvSpPr>
        <p:spPr bwMode="auto">
          <a:xfrm>
            <a:off x="2920365" y="1922780"/>
            <a:ext cx="1925320" cy="838200"/>
          </a:xfrm>
          <a:custGeom>
            <a:avLst/>
            <a:gdLst>
              <a:gd name="connsiteX0" fmla="*/ 407 w 3547"/>
              <a:gd name="connsiteY0" fmla="*/ 0 h 1343"/>
              <a:gd name="connsiteX1" fmla="*/ 532 w 3547"/>
              <a:gd name="connsiteY1" fmla="*/ 0 h 1343"/>
              <a:gd name="connsiteX2" fmla="*/ 2913 w 3547"/>
              <a:gd name="connsiteY2" fmla="*/ 0 h 1343"/>
              <a:gd name="connsiteX3" fmla="*/ 3547 w 3547"/>
              <a:gd name="connsiteY3" fmla="*/ 606 h 1343"/>
              <a:gd name="connsiteX4" fmla="*/ 2913 w 3547"/>
              <a:gd name="connsiteY4" fmla="*/ 1211 h 1343"/>
              <a:gd name="connsiteX5" fmla="*/ 532 w 3547"/>
              <a:gd name="connsiteY5" fmla="*/ 1211 h 1343"/>
              <a:gd name="connsiteX6" fmla="*/ 329 w 3547"/>
              <a:gd name="connsiteY6" fmla="*/ 1211 h 1343"/>
              <a:gd name="connsiteX7" fmla="*/ 0 w 3547"/>
              <a:gd name="connsiteY7" fmla="*/ 1341 h 1343"/>
              <a:gd name="connsiteX8" fmla="*/ 0 w 3547"/>
              <a:gd name="connsiteY8" fmla="*/ 177 h 1343"/>
              <a:gd name="connsiteX9" fmla="*/ 407 w 3547"/>
              <a:gd name="connsiteY9" fmla="*/ 0 h 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547" h="1344">
                <a:moveTo>
                  <a:pt x="407" y="0"/>
                </a:moveTo>
                <a:cubicBezTo>
                  <a:pt x="532" y="0"/>
                  <a:pt x="532" y="0"/>
                  <a:pt x="532" y="0"/>
                </a:cubicBezTo>
                <a:cubicBezTo>
                  <a:pt x="2913" y="0"/>
                  <a:pt x="2913" y="0"/>
                  <a:pt x="2913" y="0"/>
                </a:cubicBezTo>
                <a:cubicBezTo>
                  <a:pt x="3547" y="606"/>
                  <a:pt x="3547" y="606"/>
                  <a:pt x="3547" y="606"/>
                </a:cubicBezTo>
                <a:cubicBezTo>
                  <a:pt x="2913" y="1211"/>
                  <a:pt x="2913" y="1211"/>
                  <a:pt x="2913" y="1211"/>
                </a:cubicBezTo>
                <a:cubicBezTo>
                  <a:pt x="532" y="1211"/>
                  <a:pt x="532" y="1211"/>
                  <a:pt x="532" y="1211"/>
                </a:cubicBezTo>
                <a:cubicBezTo>
                  <a:pt x="329" y="1211"/>
                  <a:pt x="329" y="1211"/>
                  <a:pt x="329" y="1211"/>
                </a:cubicBezTo>
                <a:cubicBezTo>
                  <a:pt x="148" y="1211"/>
                  <a:pt x="0" y="1270"/>
                  <a:pt x="0" y="1341"/>
                </a:cubicBezTo>
                <a:cubicBezTo>
                  <a:pt x="0" y="1412"/>
                  <a:pt x="0" y="177"/>
                  <a:pt x="0" y="177"/>
                </a:cubicBezTo>
                <a:cubicBezTo>
                  <a:pt x="0" y="79"/>
                  <a:pt x="183" y="0"/>
                  <a:pt x="407" y="0"/>
                </a:cubicBezTo>
                <a:close/>
              </a:path>
            </a:pathLst>
          </a:custGeom>
          <a:gradFill>
            <a:gsLst>
              <a:gs pos="0">
                <a:schemeClr val="accent4">
                  <a:lumMod val="60000"/>
                  <a:lumOff val="40000"/>
                </a:schemeClr>
              </a:gs>
              <a:gs pos="100000">
                <a:schemeClr val="accent4"/>
              </a:gs>
            </a:gsLst>
            <a:lin ang="10800000" scaled="0"/>
          </a:gradFill>
          <a:ln>
            <a:solidFill>
              <a:schemeClr val="accent4"/>
            </a:solidFill>
          </a:ln>
          <a:effectLst>
            <a:outerShdw blurRad="444500" dist="127000" dir="5400000" algn="t" rotWithShape="0">
              <a:schemeClr val="accent4">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36195" rIns="179705" bIns="71755" numCol="1" spcCol="0" rtlCol="0" fromWordArt="0" anchor="ctr" anchorCtr="0" forceAA="0" compatLnSpc="1">
            <a:noAutofit/>
          </a:bodyPr>
          <a:p>
            <a:pPr lvl="0" algn="ctr">
              <a:spcBef>
                <a:spcPct val="0"/>
              </a:spcBef>
              <a:spcAft>
                <a:spcPct val="0"/>
              </a:spcAft>
              <a:buClrTx/>
              <a:buSzTx/>
              <a:buFontTx/>
            </a:pPr>
            <a:r>
              <a:rPr lang="en-US" sz="2400" b="1" dirty="0">
                <a:solidFill>
                  <a:srgbClr val="FFFFFF"/>
                </a:solidFill>
                <a:latin typeface="+mn-ea"/>
                <a:cs typeface="+mn-ea"/>
                <a:sym typeface="+mn-ea"/>
              </a:rPr>
              <a:t>02</a:t>
            </a:r>
            <a:endParaRPr lang="en-US" sz="2400" b="1" dirty="0">
              <a:solidFill>
                <a:srgbClr val="FFFFFF"/>
              </a:solidFill>
              <a:latin typeface="+mn-ea"/>
              <a:cs typeface="+mn-ea"/>
              <a:sym typeface="+mn-ea"/>
            </a:endParaRPr>
          </a:p>
        </p:txBody>
      </p:sp>
      <p:sp>
        <p:nvSpPr>
          <p:cNvPr id="23" name="圆角矩形 22"/>
          <p:cNvSpPr/>
          <p:nvPr>
            <p:custDataLst>
              <p:tags r:id="rId3"/>
            </p:custDataLst>
          </p:nvPr>
        </p:nvSpPr>
        <p:spPr>
          <a:xfrm>
            <a:off x="134620" y="1600200"/>
            <a:ext cx="3095625" cy="1431925"/>
          </a:xfrm>
          <a:prstGeom prst="roundRect">
            <a:avLst/>
          </a:prstGeom>
          <a:solidFill>
            <a:schemeClr val="accent4">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custDataLst>
              <p:tags r:id="rId4"/>
            </p:custDataLst>
          </p:nvPr>
        </p:nvSpPr>
        <p:spPr>
          <a:xfrm>
            <a:off x="134620" y="2097405"/>
            <a:ext cx="2717165" cy="1446530"/>
          </a:xfrm>
          <a:prstGeom prst="rect">
            <a:avLst/>
          </a:prstGeom>
          <a:noFill/>
        </p:spPr>
        <p:txBody>
          <a:bodyPr wrap="square" lIns="0" tIns="0" rIns="0" bIns="0" rtlCol="0" anchor="t" anchorCtr="0">
            <a:noAutofit/>
          </a:bodyPr>
          <a:p>
            <a:pPr algn="r">
              <a:lnSpc>
                <a:spcPct val="130000"/>
              </a:lnSpc>
              <a:spcBef>
                <a:spcPct val="0"/>
              </a:spcBef>
              <a:spcAft>
                <a:spcPct val="0"/>
              </a:spcAft>
            </a:pPr>
            <a:r>
              <a:rPr lang="zh-CN" altLang="en-US" sz="1200" dirty="0">
                <a:solidFill>
                  <a:schemeClr val="tx1">
                    <a:lumMod val="65000"/>
                    <a:lumOff val="35000"/>
                  </a:schemeClr>
                </a:solidFill>
                <a:latin typeface="+mn-ea"/>
                <a:cs typeface="+mn-ea"/>
              </a:rPr>
              <a:t>借助精准预测模型,可以科学合理地评估每位贡献者的潜在价值,从而更加高效地配置资源,确保每一分钱都花在刀刃上。</a:t>
            </a:r>
            <a:endParaRPr lang="zh-CN" altLang="en-US" sz="1200" dirty="0">
              <a:solidFill>
                <a:schemeClr val="tx1">
                  <a:lumMod val="65000"/>
                  <a:lumOff val="35000"/>
                </a:schemeClr>
              </a:solidFill>
              <a:latin typeface="+mn-ea"/>
              <a:cs typeface="+mn-ea"/>
            </a:endParaRPr>
          </a:p>
        </p:txBody>
      </p:sp>
      <p:sp>
        <p:nvSpPr>
          <p:cNvPr id="28" name="任意多边形 1"/>
          <p:cNvSpPr/>
          <p:nvPr>
            <p:custDataLst>
              <p:tags r:id="rId5"/>
            </p:custDataLst>
          </p:nvPr>
        </p:nvSpPr>
        <p:spPr bwMode="auto">
          <a:xfrm>
            <a:off x="4323715" y="1069340"/>
            <a:ext cx="1816100" cy="796290"/>
          </a:xfrm>
          <a:custGeom>
            <a:avLst/>
            <a:gdLst>
              <a:gd name="connsiteX0" fmla="*/ 3140 w 3547"/>
              <a:gd name="connsiteY0" fmla="*/ 0 h 1343"/>
              <a:gd name="connsiteX1" fmla="*/ 3016 w 3547"/>
              <a:gd name="connsiteY1" fmla="*/ 0 h 1343"/>
              <a:gd name="connsiteX2" fmla="*/ 634 w 3547"/>
              <a:gd name="connsiteY2" fmla="*/ 0 h 1343"/>
              <a:gd name="connsiteX3" fmla="*/ 0 w 3547"/>
              <a:gd name="connsiteY3" fmla="*/ 607 h 1343"/>
              <a:gd name="connsiteX4" fmla="*/ 634 w 3547"/>
              <a:gd name="connsiteY4" fmla="*/ 1213 h 1343"/>
              <a:gd name="connsiteX5" fmla="*/ 3016 w 3547"/>
              <a:gd name="connsiteY5" fmla="*/ 1213 h 1343"/>
              <a:gd name="connsiteX6" fmla="*/ 3218 w 3547"/>
              <a:gd name="connsiteY6" fmla="*/ 1213 h 1343"/>
              <a:gd name="connsiteX7" fmla="*/ 3547 w 3547"/>
              <a:gd name="connsiteY7" fmla="*/ 1341 h 1343"/>
              <a:gd name="connsiteX8" fmla="*/ 3547 w 3547"/>
              <a:gd name="connsiteY8" fmla="*/ 177 h 1343"/>
              <a:gd name="connsiteX9" fmla="*/ 3140 w 3547"/>
              <a:gd name="connsiteY9" fmla="*/ 0 h 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547" h="1344">
                <a:moveTo>
                  <a:pt x="3140" y="0"/>
                </a:moveTo>
                <a:cubicBezTo>
                  <a:pt x="3016" y="0"/>
                  <a:pt x="3016" y="0"/>
                  <a:pt x="3016" y="0"/>
                </a:cubicBezTo>
                <a:cubicBezTo>
                  <a:pt x="634" y="0"/>
                  <a:pt x="634" y="0"/>
                  <a:pt x="634" y="0"/>
                </a:cubicBezTo>
                <a:cubicBezTo>
                  <a:pt x="0" y="607"/>
                  <a:pt x="0" y="607"/>
                  <a:pt x="0" y="607"/>
                </a:cubicBezTo>
                <a:cubicBezTo>
                  <a:pt x="634" y="1213"/>
                  <a:pt x="634" y="1213"/>
                  <a:pt x="634" y="1213"/>
                </a:cubicBezTo>
                <a:cubicBezTo>
                  <a:pt x="3016" y="1213"/>
                  <a:pt x="3016" y="1213"/>
                  <a:pt x="3016" y="1213"/>
                </a:cubicBezTo>
                <a:cubicBezTo>
                  <a:pt x="3218" y="1213"/>
                  <a:pt x="3218" y="1213"/>
                  <a:pt x="3218" y="1213"/>
                </a:cubicBezTo>
                <a:cubicBezTo>
                  <a:pt x="3399" y="1213"/>
                  <a:pt x="3547" y="1270"/>
                  <a:pt x="3547" y="1341"/>
                </a:cubicBezTo>
                <a:cubicBezTo>
                  <a:pt x="3547" y="1412"/>
                  <a:pt x="3547" y="177"/>
                  <a:pt x="3547" y="177"/>
                </a:cubicBezTo>
                <a:cubicBezTo>
                  <a:pt x="3547" y="79"/>
                  <a:pt x="3364" y="0"/>
                  <a:pt x="3140" y="0"/>
                </a:cubicBezTo>
                <a:close/>
              </a:path>
            </a:pathLst>
          </a:custGeom>
          <a:gradFill>
            <a:gsLst>
              <a:gs pos="0">
                <a:schemeClr val="accent1">
                  <a:lumMod val="60000"/>
                  <a:lumOff val="40000"/>
                </a:schemeClr>
              </a:gs>
              <a:gs pos="100000">
                <a:schemeClr val="accent1"/>
              </a:gs>
              <a:gs pos="50000">
                <a:schemeClr val="accent1"/>
              </a:gs>
            </a:gsLst>
            <a:lin ang="0" scaled="0"/>
          </a:gradFill>
          <a:ln>
            <a:solidFill>
              <a:schemeClr val="accent1"/>
            </a:solidFill>
          </a:ln>
          <a:effectLst>
            <a:outerShdw blurRad="444500" dist="127000" dir="5400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36195" rIns="91440" bIns="71755" numCol="1" spcCol="0" rtlCol="0" fromWordArt="0" anchor="ctr" anchorCtr="0" forceAA="0" compatLnSpc="1">
            <a:noAutofit/>
          </a:bodyPr>
          <a:p>
            <a:pPr lvl="0" algn="ctr">
              <a:spcBef>
                <a:spcPct val="0"/>
              </a:spcBef>
              <a:spcAft>
                <a:spcPct val="0"/>
              </a:spcAft>
              <a:buClrTx/>
              <a:buSzTx/>
              <a:buFontTx/>
            </a:pPr>
            <a:r>
              <a:rPr lang="en-US" sz="2400" b="1" dirty="0">
                <a:solidFill>
                  <a:srgbClr val="FFFFFF"/>
                </a:solidFill>
                <a:latin typeface="+mn-ea"/>
                <a:cs typeface="+mn-ea"/>
                <a:sym typeface="+mn-ea"/>
              </a:rPr>
              <a:t>01</a:t>
            </a:r>
            <a:endParaRPr lang="en-US" sz="2400" b="1" dirty="0">
              <a:solidFill>
                <a:srgbClr val="FFFFFF"/>
              </a:solidFill>
              <a:latin typeface="+mn-ea"/>
              <a:cs typeface="+mn-ea"/>
              <a:sym typeface="+mn-ea"/>
            </a:endParaRPr>
          </a:p>
        </p:txBody>
      </p:sp>
      <p:sp>
        <p:nvSpPr>
          <p:cNvPr id="195" name="圆角矩形 194"/>
          <p:cNvSpPr/>
          <p:nvPr>
            <p:custDataLst>
              <p:tags r:id="rId6"/>
            </p:custDataLst>
          </p:nvPr>
        </p:nvSpPr>
        <p:spPr>
          <a:xfrm>
            <a:off x="5915660" y="803275"/>
            <a:ext cx="3146425" cy="1328420"/>
          </a:xfrm>
          <a:prstGeom prst="round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矩形 28"/>
          <p:cNvSpPr/>
          <p:nvPr>
            <p:custDataLst>
              <p:tags r:id="rId7"/>
            </p:custDataLst>
          </p:nvPr>
        </p:nvSpPr>
        <p:spPr>
          <a:xfrm>
            <a:off x="6243320" y="1251585"/>
            <a:ext cx="2817495" cy="1320165"/>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1200" dirty="0">
                <a:solidFill>
                  <a:schemeClr val="tx1">
                    <a:lumMod val="65000"/>
                    <a:lumOff val="35000"/>
                  </a:schemeClr>
                </a:solidFill>
                <a:latin typeface="+mn-ea"/>
                <a:cs typeface="+mn-ea"/>
              </a:rPr>
              <a:t>通过个性化激励方案的设计,能够更好地满足不同贡献者的多样化需求,激发他们的积极性,提高参与度和忠诚度。</a:t>
            </a:r>
            <a:endParaRPr lang="zh-CN" altLang="en-US" sz="1200" dirty="0">
              <a:solidFill>
                <a:schemeClr val="tx1">
                  <a:lumMod val="65000"/>
                  <a:lumOff val="35000"/>
                </a:schemeClr>
              </a:solidFill>
              <a:latin typeface="+mn-ea"/>
              <a:cs typeface="+mn-ea"/>
            </a:endParaRPr>
          </a:p>
        </p:txBody>
      </p:sp>
      <p:pic>
        <p:nvPicPr>
          <p:cNvPr id="11" name="Image 1" descr="preencoded.png"/>
          <p:cNvPicPr>
            <a:picLocks noChangeAspect="1"/>
          </p:cNvPicPr>
          <p:nvPr/>
        </p:nvPicPr>
        <p:blipFill>
          <a:blip r:embed="rId8">
            <a:clrChange>
              <a:clrFrom>
                <a:srgbClr val="FDFCFC">
                  <a:alpha val="100000"/>
                </a:srgbClr>
              </a:clrFrom>
              <a:clrTo>
                <a:srgbClr val="FDFCFC">
                  <a:alpha val="100000"/>
                  <a:alpha val="0"/>
                </a:srgbClr>
              </a:clrTo>
            </a:clrChange>
          </a:blip>
          <a:srcRect l="12500" r="12500"/>
          <a:stretch>
            <a:fillRect/>
          </a:stretch>
        </p:blipFill>
        <p:spPr>
          <a:xfrm>
            <a:off x="7439025" y="3423285"/>
            <a:ext cx="1896110" cy="2228850"/>
          </a:xfrm>
          <a:prstGeom prst="rect">
            <a:avLst/>
          </a:prstGeom>
        </p:spPr>
      </p:pic>
      <p:sp>
        <p:nvSpPr>
          <p:cNvPr id="30" name="矩形 29"/>
          <p:cNvSpPr/>
          <p:nvPr>
            <p:custDataLst>
              <p:tags r:id="rId9"/>
            </p:custDataLst>
          </p:nvPr>
        </p:nvSpPr>
        <p:spPr>
          <a:xfrm>
            <a:off x="6357620" y="725805"/>
            <a:ext cx="3714115" cy="444500"/>
          </a:xfrm>
          <a:prstGeom prst="rect">
            <a:avLst/>
          </a:prstGeom>
          <a:noFill/>
        </p:spPr>
        <p:txBody>
          <a:bodyPr wrap="square" lIns="0" tIns="0" rIns="0" bIns="0" rtlCol="0" anchor="b" anchorCtr="0">
            <a:noAutofit/>
          </a:bodyPr>
          <a:p>
            <a:pPr>
              <a:spcBef>
                <a:spcPct val="0"/>
              </a:spcBef>
              <a:spcAft>
                <a:spcPct val="0"/>
              </a:spcAft>
            </a:pPr>
            <a:r>
              <a:rPr lang="zh-CN" altLang="en-US" sz="1600" b="1" dirty="0">
                <a:solidFill>
                  <a:schemeClr val="accent1"/>
                </a:solidFill>
                <a:latin typeface="+mn-ea"/>
                <a:cs typeface="+mn-ea"/>
              </a:rPr>
              <a:t>提升贡献者参与度和忠诚度</a:t>
            </a:r>
            <a:endParaRPr lang="zh-CN" altLang="en-US" sz="1600" b="1" dirty="0">
              <a:solidFill>
                <a:schemeClr val="accent1"/>
              </a:solidFill>
              <a:latin typeface="+mn-ea"/>
              <a:cs typeface="+mn-ea"/>
            </a:endParaRPr>
          </a:p>
        </p:txBody>
      </p:sp>
      <p:sp>
        <p:nvSpPr>
          <p:cNvPr id="31" name="任意多边形 3"/>
          <p:cNvSpPr/>
          <p:nvPr>
            <p:custDataLst>
              <p:tags r:id="rId10"/>
            </p:custDataLst>
          </p:nvPr>
        </p:nvSpPr>
        <p:spPr bwMode="auto">
          <a:xfrm>
            <a:off x="4311015" y="2986405"/>
            <a:ext cx="1828800" cy="834390"/>
          </a:xfrm>
          <a:custGeom>
            <a:avLst/>
            <a:gdLst>
              <a:gd name="connsiteX0" fmla="*/ 3140 w 3547"/>
              <a:gd name="connsiteY0" fmla="*/ 0 h 1341"/>
              <a:gd name="connsiteX1" fmla="*/ 3016 w 3547"/>
              <a:gd name="connsiteY1" fmla="*/ 0 h 1341"/>
              <a:gd name="connsiteX2" fmla="*/ 634 w 3547"/>
              <a:gd name="connsiteY2" fmla="*/ 0 h 1341"/>
              <a:gd name="connsiteX3" fmla="*/ 0 w 3547"/>
              <a:gd name="connsiteY3" fmla="*/ 606 h 1341"/>
              <a:gd name="connsiteX4" fmla="*/ 634 w 3547"/>
              <a:gd name="connsiteY4" fmla="*/ 1211 h 1341"/>
              <a:gd name="connsiteX5" fmla="*/ 3016 w 3547"/>
              <a:gd name="connsiteY5" fmla="*/ 1211 h 1341"/>
              <a:gd name="connsiteX6" fmla="*/ 3218 w 3547"/>
              <a:gd name="connsiteY6" fmla="*/ 1211 h 1341"/>
              <a:gd name="connsiteX7" fmla="*/ 3547 w 3547"/>
              <a:gd name="connsiteY7" fmla="*/ 1339 h 1341"/>
              <a:gd name="connsiteX8" fmla="*/ 3547 w 3547"/>
              <a:gd name="connsiteY8" fmla="*/ 177 h 1341"/>
              <a:gd name="connsiteX9" fmla="*/ 3140 w 3547"/>
              <a:gd name="connsiteY9" fmla="*/ 0 h 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547" h="1342">
                <a:moveTo>
                  <a:pt x="3140" y="0"/>
                </a:moveTo>
                <a:cubicBezTo>
                  <a:pt x="3016" y="0"/>
                  <a:pt x="3016" y="0"/>
                  <a:pt x="3016" y="0"/>
                </a:cubicBezTo>
                <a:cubicBezTo>
                  <a:pt x="634" y="0"/>
                  <a:pt x="634" y="0"/>
                  <a:pt x="634" y="0"/>
                </a:cubicBezTo>
                <a:cubicBezTo>
                  <a:pt x="0" y="606"/>
                  <a:pt x="0" y="606"/>
                  <a:pt x="0" y="606"/>
                </a:cubicBezTo>
                <a:cubicBezTo>
                  <a:pt x="634" y="1211"/>
                  <a:pt x="634" y="1211"/>
                  <a:pt x="634" y="1211"/>
                </a:cubicBezTo>
                <a:cubicBezTo>
                  <a:pt x="3016" y="1211"/>
                  <a:pt x="3016" y="1211"/>
                  <a:pt x="3016" y="1211"/>
                </a:cubicBezTo>
                <a:cubicBezTo>
                  <a:pt x="3218" y="1211"/>
                  <a:pt x="3218" y="1211"/>
                  <a:pt x="3218" y="1211"/>
                </a:cubicBezTo>
                <a:cubicBezTo>
                  <a:pt x="3399" y="1211"/>
                  <a:pt x="3547" y="1268"/>
                  <a:pt x="3547" y="1339"/>
                </a:cubicBezTo>
                <a:cubicBezTo>
                  <a:pt x="3547" y="1410"/>
                  <a:pt x="3547" y="177"/>
                  <a:pt x="3547" y="177"/>
                </a:cubicBezTo>
                <a:cubicBezTo>
                  <a:pt x="3547" y="79"/>
                  <a:pt x="3364" y="0"/>
                  <a:pt x="3140" y="0"/>
                </a:cubicBezTo>
                <a:close/>
              </a:path>
            </a:pathLst>
          </a:custGeom>
          <a:gradFill>
            <a:gsLst>
              <a:gs pos="0">
                <a:schemeClr val="accent1">
                  <a:lumMod val="60000"/>
                  <a:lumOff val="40000"/>
                </a:schemeClr>
              </a:gs>
              <a:gs pos="100000">
                <a:schemeClr val="accent1"/>
              </a:gs>
              <a:gs pos="50000">
                <a:schemeClr val="accent1"/>
              </a:gs>
            </a:gsLst>
            <a:lin ang="0" scaled="0"/>
          </a:gradFill>
          <a:ln>
            <a:solidFill>
              <a:schemeClr val="accent1"/>
            </a:solidFill>
          </a:ln>
          <a:effectLst>
            <a:outerShdw blurRad="444500" dist="127000" dir="5400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36195" rIns="91440" bIns="71755" numCol="1" spcCol="0" rtlCol="0" fromWordArt="0" anchor="ctr" anchorCtr="0" forceAA="0" compatLnSpc="1">
            <a:noAutofit/>
          </a:bodyPr>
          <a:p>
            <a:pPr lvl="0" algn="ctr">
              <a:spcBef>
                <a:spcPct val="0"/>
              </a:spcBef>
              <a:spcAft>
                <a:spcPct val="0"/>
              </a:spcAft>
              <a:buClrTx/>
              <a:buSzTx/>
              <a:buFontTx/>
            </a:pPr>
            <a:r>
              <a:rPr lang="en-US" sz="2400" b="1">
                <a:solidFill>
                  <a:srgbClr val="FFFFFF"/>
                </a:solidFill>
                <a:latin typeface="+mn-ea"/>
                <a:cs typeface="+mn-ea"/>
                <a:sym typeface="+mn-ea"/>
              </a:rPr>
              <a:t>03</a:t>
            </a:r>
            <a:endParaRPr lang="en-US" sz="2400" b="1">
              <a:solidFill>
                <a:srgbClr val="FFFFFF"/>
              </a:solidFill>
              <a:latin typeface="+mn-ea"/>
              <a:cs typeface="+mn-ea"/>
              <a:sym typeface="+mn-ea"/>
            </a:endParaRPr>
          </a:p>
        </p:txBody>
      </p:sp>
      <p:sp>
        <p:nvSpPr>
          <p:cNvPr id="220" name="圆角矩形 219"/>
          <p:cNvSpPr/>
          <p:nvPr>
            <p:custDataLst>
              <p:tags r:id="rId11"/>
            </p:custDataLst>
          </p:nvPr>
        </p:nvSpPr>
        <p:spPr>
          <a:xfrm>
            <a:off x="5914390" y="2698115"/>
            <a:ext cx="3146425" cy="1424940"/>
          </a:xfrm>
          <a:prstGeom prst="round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34" name="矩形 33"/>
          <p:cNvSpPr/>
          <p:nvPr>
            <p:custDataLst>
              <p:tags r:id="rId12"/>
            </p:custDataLst>
          </p:nvPr>
        </p:nvSpPr>
        <p:spPr>
          <a:xfrm>
            <a:off x="6242050" y="3202940"/>
            <a:ext cx="2823210" cy="1320165"/>
          </a:xfrm>
          <a:prstGeom prst="rect">
            <a:avLst/>
          </a:prstGeom>
          <a:noFill/>
        </p:spPr>
        <p:txBody>
          <a:bodyPr wrap="square" lIns="0" tIns="0" rIns="0" bIns="0" rtlCol="0" anchor="t" anchorCtr="0">
            <a:noAutofit/>
          </a:bodyPr>
          <a:p>
            <a:pPr algn="l">
              <a:lnSpc>
                <a:spcPct val="130000"/>
              </a:lnSpc>
              <a:buClrTx/>
              <a:buSzTx/>
              <a:buFontTx/>
            </a:pPr>
            <a:r>
              <a:rPr lang="zh-CN" altLang="en-US" sz="1200" dirty="0">
                <a:solidFill>
                  <a:schemeClr val="tx1">
                    <a:lumMod val="65000"/>
                    <a:lumOff val="35000"/>
                  </a:schemeClr>
                </a:solidFill>
                <a:latin typeface="+mn-ea"/>
                <a:cs typeface="+mn-ea"/>
              </a:rPr>
              <a:t>有效的激励机制不仅有助于吸引新人才加入,还能留住现有优秀成员,形成良性循环,推动整个社区持续繁荣发展。</a:t>
            </a:r>
            <a:endParaRPr lang="zh-CN" altLang="en-US" sz="1200" dirty="0">
              <a:solidFill>
                <a:schemeClr val="tx1">
                  <a:lumMod val="65000"/>
                  <a:lumOff val="35000"/>
                </a:schemeClr>
              </a:solidFill>
              <a:latin typeface="+mn-ea"/>
              <a:cs typeface="+mn-ea"/>
            </a:endParaRPr>
          </a:p>
        </p:txBody>
      </p:sp>
      <p:sp>
        <p:nvSpPr>
          <p:cNvPr id="35" name="矩形 34"/>
          <p:cNvSpPr/>
          <p:nvPr>
            <p:custDataLst>
              <p:tags r:id="rId13"/>
            </p:custDataLst>
          </p:nvPr>
        </p:nvSpPr>
        <p:spPr>
          <a:xfrm>
            <a:off x="6419850" y="2621915"/>
            <a:ext cx="3714115" cy="509270"/>
          </a:xfrm>
          <a:prstGeom prst="rect">
            <a:avLst/>
          </a:prstGeom>
          <a:noFill/>
        </p:spPr>
        <p:txBody>
          <a:bodyPr wrap="square" lIns="0" tIns="0" rIns="0" bIns="0" rtlCol="0" anchor="b" anchorCtr="0">
            <a:noAutofit/>
          </a:bodyPr>
          <a:p>
            <a:pPr>
              <a:spcBef>
                <a:spcPct val="0"/>
              </a:spcBef>
              <a:spcAft>
                <a:spcPct val="0"/>
              </a:spcAft>
            </a:pPr>
            <a:r>
              <a:rPr lang="zh-CN" altLang="en-US" sz="1600" b="1" dirty="0">
                <a:solidFill>
                  <a:schemeClr val="accent1"/>
                </a:solidFill>
                <a:latin typeface="+mn-ea"/>
                <a:cs typeface="+mn-ea"/>
              </a:rPr>
              <a:t>增强社区活力和发展潜力</a:t>
            </a:r>
            <a:endParaRPr lang="zh-CN" altLang="en-US" sz="1600" b="1" dirty="0">
              <a:solidFill>
                <a:schemeClr val="accent1"/>
              </a:solidFill>
              <a:latin typeface="+mn-ea"/>
              <a:cs typeface="+mn-ea"/>
            </a:endParaRPr>
          </a:p>
        </p:txBody>
      </p:sp>
      <p:sp>
        <p:nvSpPr>
          <p:cNvPr id="36" name="任意多边形 5"/>
          <p:cNvSpPr/>
          <p:nvPr>
            <p:custDataLst>
              <p:tags r:id="rId14"/>
            </p:custDataLst>
          </p:nvPr>
        </p:nvSpPr>
        <p:spPr bwMode="auto">
          <a:xfrm>
            <a:off x="2920365" y="4047490"/>
            <a:ext cx="1924685" cy="824865"/>
          </a:xfrm>
          <a:custGeom>
            <a:avLst/>
            <a:gdLst>
              <a:gd name="connsiteX0" fmla="*/ 407 w 3547"/>
              <a:gd name="connsiteY0" fmla="*/ 0 h 1339"/>
              <a:gd name="connsiteX1" fmla="*/ 532 w 3547"/>
              <a:gd name="connsiteY1" fmla="*/ 0 h 1339"/>
              <a:gd name="connsiteX2" fmla="*/ 2913 w 3547"/>
              <a:gd name="connsiteY2" fmla="*/ 0 h 1339"/>
              <a:gd name="connsiteX3" fmla="*/ 3547 w 3547"/>
              <a:gd name="connsiteY3" fmla="*/ 605 h 1339"/>
              <a:gd name="connsiteX4" fmla="*/ 2913 w 3547"/>
              <a:gd name="connsiteY4" fmla="*/ 1209 h 1339"/>
              <a:gd name="connsiteX5" fmla="*/ 532 w 3547"/>
              <a:gd name="connsiteY5" fmla="*/ 1209 h 1339"/>
              <a:gd name="connsiteX6" fmla="*/ 329 w 3547"/>
              <a:gd name="connsiteY6" fmla="*/ 1209 h 1339"/>
              <a:gd name="connsiteX7" fmla="*/ 0 w 3547"/>
              <a:gd name="connsiteY7" fmla="*/ 1337 h 1339"/>
              <a:gd name="connsiteX8" fmla="*/ 0 w 3547"/>
              <a:gd name="connsiteY8" fmla="*/ 175 h 1339"/>
              <a:gd name="connsiteX9" fmla="*/ 407 w 3547"/>
              <a:gd name="connsiteY9" fmla="*/ 0 h 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547" h="1340">
                <a:moveTo>
                  <a:pt x="407" y="0"/>
                </a:moveTo>
                <a:cubicBezTo>
                  <a:pt x="532" y="0"/>
                  <a:pt x="532" y="0"/>
                  <a:pt x="532" y="0"/>
                </a:cubicBezTo>
                <a:cubicBezTo>
                  <a:pt x="2913" y="0"/>
                  <a:pt x="2913" y="0"/>
                  <a:pt x="2913" y="0"/>
                </a:cubicBezTo>
                <a:cubicBezTo>
                  <a:pt x="3547" y="605"/>
                  <a:pt x="3547" y="605"/>
                  <a:pt x="3547" y="605"/>
                </a:cubicBezTo>
                <a:cubicBezTo>
                  <a:pt x="2913" y="1209"/>
                  <a:pt x="2913" y="1209"/>
                  <a:pt x="2913" y="1209"/>
                </a:cubicBezTo>
                <a:cubicBezTo>
                  <a:pt x="532" y="1209"/>
                  <a:pt x="532" y="1209"/>
                  <a:pt x="532" y="1209"/>
                </a:cubicBezTo>
                <a:cubicBezTo>
                  <a:pt x="329" y="1209"/>
                  <a:pt x="329" y="1209"/>
                  <a:pt x="329" y="1209"/>
                </a:cubicBezTo>
                <a:cubicBezTo>
                  <a:pt x="148" y="1209"/>
                  <a:pt x="0" y="1268"/>
                  <a:pt x="0" y="1337"/>
                </a:cubicBezTo>
                <a:cubicBezTo>
                  <a:pt x="0" y="1406"/>
                  <a:pt x="0" y="175"/>
                  <a:pt x="0" y="175"/>
                </a:cubicBezTo>
                <a:cubicBezTo>
                  <a:pt x="0" y="78"/>
                  <a:pt x="183" y="0"/>
                  <a:pt x="407" y="0"/>
                </a:cubicBezTo>
                <a:close/>
              </a:path>
            </a:pathLst>
          </a:custGeom>
          <a:gradFill>
            <a:gsLst>
              <a:gs pos="0">
                <a:schemeClr val="accent4">
                  <a:lumMod val="60000"/>
                  <a:lumOff val="40000"/>
                </a:schemeClr>
              </a:gs>
              <a:gs pos="100000">
                <a:schemeClr val="accent4"/>
              </a:gs>
            </a:gsLst>
            <a:lin ang="10800000" scaled="0"/>
          </a:gradFill>
          <a:ln>
            <a:solidFill>
              <a:schemeClr val="accent4"/>
            </a:solidFill>
          </a:ln>
          <a:effectLst>
            <a:outerShdw blurRad="444500" dist="127000" dir="5400000" algn="t" rotWithShape="0">
              <a:schemeClr val="accent4">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36195" rIns="179705" bIns="71755" numCol="1" spcCol="0" rtlCol="0" fromWordArt="0" anchor="ctr" anchorCtr="0" forceAA="0" compatLnSpc="1">
            <a:noAutofit/>
          </a:bodyPr>
          <a:p>
            <a:pPr lvl="0" algn="ctr">
              <a:spcBef>
                <a:spcPct val="0"/>
              </a:spcBef>
              <a:spcAft>
                <a:spcPct val="0"/>
              </a:spcAft>
              <a:buClrTx/>
              <a:buSzTx/>
              <a:buFontTx/>
            </a:pPr>
            <a:r>
              <a:rPr lang="en-US" sz="2400" b="1" dirty="0">
                <a:solidFill>
                  <a:srgbClr val="FFFFFF"/>
                </a:solidFill>
                <a:latin typeface="+mn-ea"/>
                <a:cs typeface="+mn-ea"/>
                <a:sym typeface="+mn-ea"/>
              </a:rPr>
              <a:t>04</a:t>
            </a:r>
            <a:endParaRPr lang="en-US" sz="2400" b="1" dirty="0">
              <a:solidFill>
                <a:srgbClr val="FFFFFF"/>
              </a:solidFill>
              <a:latin typeface="+mn-ea"/>
              <a:cs typeface="+mn-ea"/>
              <a:sym typeface="+mn-ea"/>
            </a:endParaRPr>
          </a:p>
        </p:txBody>
      </p:sp>
      <p:sp>
        <p:nvSpPr>
          <p:cNvPr id="194" name="圆角矩形 193"/>
          <p:cNvSpPr/>
          <p:nvPr>
            <p:custDataLst>
              <p:tags r:id="rId15"/>
            </p:custDataLst>
          </p:nvPr>
        </p:nvSpPr>
        <p:spPr>
          <a:xfrm>
            <a:off x="134620" y="3742690"/>
            <a:ext cx="3096895" cy="1270635"/>
          </a:xfrm>
          <a:prstGeom prst="roundRect">
            <a:avLst/>
          </a:prstGeom>
          <a:solidFill>
            <a:schemeClr val="accent4">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矩形 38"/>
          <p:cNvSpPr/>
          <p:nvPr>
            <p:custDataLst>
              <p:tags r:id="rId16"/>
            </p:custDataLst>
          </p:nvPr>
        </p:nvSpPr>
        <p:spPr>
          <a:xfrm>
            <a:off x="134620" y="4144010"/>
            <a:ext cx="2717165" cy="840105"/>
          </a:xfrm>
          <a:prstGeom prst="rect">
            <a:avLst/>
          </a:prstGeom>
          <a:noFill/>
        </p:spPr>
        <p:txBody>
          <a:bodyPr wrap="square" lIns="0" tIns="0" rIns="0" bIns="0" rtlCol="0" anchor="t" anchorCtr="0">
            <a:noAutofit/>
          </a:bodyPr>
          <a:p>
            <a:pPr algn="r">
              <a:lnSpc>
                <a:spcPct val="130000"/>
              </a:lnSpc>
              <a:spcBef>
                <a:spcPct val="0"/>
              </a:spcBef>
              <a:spcAft>
                <a:spcPct val="0"/>
              </a:spcAft>
            </a:pPr>
            <a:r>
              <a:rPr lang="zh-CN" altLang="en-US" sz="1200" dirty="0">
                <a:solidFill>
                  <a:schemeClr val="tx1">
                    <a:lumMod val="65000"/>
                    <a:lumOff val="35000"/>
                  </a:schemeClr>
                </a:solidFill>
                <a:latin typeface="+mn-ea"/>
                <a:cs typeface="+mn-ea"/>
              </a:rPr>
              <a:t>减少人为因素对评价结果的影响,使每位贡献者的价值都能得到客观公正的认可,避免因偏见或误解导致的负面情绪</a:t>
            </a:r>
            <a:r>
              <a:rPr lang="zh-CN" altLang="en-US" sz="1400" dirty="0">
                <a:solidFill>
                  <a:schemeClr val="tx1">
                    <a:lumMod val="65000"/>
                    <a:lumOff val="35000"/>
                  </a:schemeClr>
                </a:solidFill>
                <a:latin typeface="+mn-ea"/>
                <a:cs typeface="+mn-ea"/>
              </a:rPr>
              <a:t>。</a:t>
            </a:r>
            <a:endParaRPr lang="zh-CN" altLang="en-US" sz="1400" dirty="0">
              <a:solidFill>
                <a:schemeClr val="tx1">
                  <a:lumMod val="65000"/>
                  <a:lumOff val="35000"/>
                </a:schemeClr>
              </a:solidFill>
              <a:latin typeface="+mn-ea"/>
              <a:cs typeface="+mn-ea"/>
            </a:endParaRPr>
          </a:p>
        </p:txBody>
      </p:sp>
      <p:sp>
        <p:nvSpPr>
          <p:cNvPr id="27" name="矩形 26"/>
          <p:cNvSpPr/>
          <p:nvPr>
            <p:custDataLst>
              <p:tags r:id="rId17"/>
            </p:custDataLst>
          </p:nvPr>
        </p:nvSpPr>
        <p:spPr>
          <a:xfrm>
            <a:off x="-932180" y="1504950"/>
            <a:ext cx="3714115" cy="509270"/>
          </a:xfrm>
          <a:prstGeom prst="rect">
            <a:avLst/>
          </a:prstGeom>
          <a:noFill/>
        </p:spPr>
        <p:txBody>
          <a:bodyPr wrap="square" lIns="0" tIns="0" rIns="0" bIns="0" rtlCol="0" anchor="b" anchorCtr="0">
            <a:noAutofit/>
          </a:bodyPr>
          <a:p>
            <a:pPr algn="r">
              <a:spcBef>
                <a:spcPct val="0"/>
              </a:spcBef>
              <a:spcAft>
                <a:spcPct val="0"/>
              </a:spcAft>
            </a:pPr>
            <a:r>
              <a:rPr lang="zh-CN" altLang="en-US" sz="1600" b="1" dirty="0">
                <a:solidFill>
                  <a:schemeClr val="accent4"/>
                </a:solidFill>
                <a:latin typeface="+mn-ea"/>
                <a:cs typeface="+mn-ea"/>
              </a:rPr>
              <a:t>优化资源分配</a:t>
            </a:r>
            <a:endParaRPr lang="zh-CN" altLang="en-US" sz="1600" b="1" dirty="0">
              <a:solidFill>
                <a:schemeClr val="accent4"/>
              </a:solidFill>
              <a:latin typeface="+mn-ea"/>
              <a:cs typeface="+mn-ea"/>
            </a:endParaRPr>
          </a:p>
        </p:txBody>
      </p:sp>
      <p:sp>
        <p:nvSpPr>
          <p:cNvPr id="40" name="矩形 39"/>
          <p:cNvSpPr/>
          <p:nvPr>
            <p:custDataLst>
              <p:tags r:id="rId18"/>
            </p:custDataLst>
          </p:nvPr>
        </p:nvSpPr>
        <p:spPr>
          <a:xfrm>
            <a:off x="-932180" y="3551555"/>
            <a:ext cx="3714115" cy="509270"/>
          </a:xfrm>
          <a:prstGeom prst="rect">
            <a:avLst/>
          </a:prstGeom>
          <a:noFill/>
        </p:spPr>
        <p:txBody>
          <a:bodyPr wrap="square" lIns="0" tIns="0" rIns="0" bIns="0" rtlCol="0" anchor="b" anchorCtr="0">
            <a:noAutofit/>
          </a:bodyPr>
          <a:p>
            <a:pPr algn="r">
              <a:spcBef>
                <a:spcPct val="0"/>
              </a:spcBef>
              <a:spcAft>
                <a:spcPct val="0"/>
              </a:spcAft>
            </a:pPr>
            <a:r>
              <a:rPr lang="zh-CN" altLang="en-US" sz="1600" b="1" dirty="0">
                <a:solidFill>
                  <a:schemeClr val="accent4"/>
                </a:solidFill>
                <a:latin typeface="+mn-ea"/>
                <a:cs typeface="+mn-ea"/>
              </a:rPr>
              <a:t>促进公平公正</a:t>
            </a:r>
            <a:endParaRPr lang="zh-CN" altLang="en-US" sz="1600" b="1" dirty="0">
              <a:solidFill>
                <a:schemeClr val="accent4"/>
              </a:solidFill>
              <a:latin typeface="+mn-ea"/>
              <a:cs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2"/>
            <p:custDataLst>
              <p:tags r:id="rId1"/>
            </p:custDataLst>
          </p:nvPr>
        </p:nvSpPr>
        <p:spPr>
          <a:xfrm>
            <a:off x="1371600" y="2253139"/>
            <a:ext cx="1986915" cy="906304"/>
          </a:xfrm>
        </p:spPr>
        <p:txBody>
          <a:bodyPr>
            <a:normAutofit/>
          </a:bodyPr>
          <a:lstStyle/>
          <a:p>
            <a:r>
              <a:rPr lang="zh-CN" altLang="en-US" dirty="0"/>
              <a:t>0</a:t>
            </a:r>
            <a:r>
              <a:rPr dirty="0"/>
              <a:t>2</a:t>
            </a:r>
            <a:endParaRPr dirty="0"/>
          </a:p>
        </p:txBody>
      </p:sp>
      <p:sp>
        <p:nvSpPr>
          <p:cNvPr id="8" name="标题 7"/>
          <p:cNvSpPr>
            <a:spLocks noGrp="1"/>
          </p:cNvSpPr>
          <p:nvPr>
            <p:ph type="title" idx="1"/>
            <p:custDataLst>
              <p:tags r:id="rId2"/>
            </p:custDataLst>
          </p:nvPr>
        </p:nvSpPr>
        <p:spPr>
          <a:xfrm>
            <a:off x="4933315" y="1744345"/>
            <a:ext cx="4044315" cy="1654810"/>
          </a:xfrm>
        </p:spPr>
        <p:txBody>
          <a:bodyPr>
            <a:normAutofit/>
          </a:bodyPr>
          <a:lstStyle/>
          <a:p>
            <a:r>
              <a:rPr lang="zh-CN" altLang="en-US" sz="2800"/>
              <a:t>创新点：构建精准预测模型与个性化激励方案</a:t>
            </a:r>
            <a:br>
              <a:rPr lang="zh-CN" altLang="en-US"/>
            </a:br>
            <a:endParaRPr lang="zh-CN" altLang="en-US"/>
          </a:p>
        </p:txBody>
      </p:sp>
      <p:sp>
        <p:nvSpPr>
          <p:cNvPr id="3" name="圆角矩形 2"/>
          <p:cNvSpPr/>
          <p:nvPr/>
        </p:nvSpPr>
        <p:spPr>
          <a:xfrm>
            <a:off x="6626860" y="-124460"/>
            <a:ext cx="2586355" cy="849630"/>
          </a:xfrm>
          <a:prstGeom prst="roundRect">
            <a:avLst/>
          </a:prstGeom>
          <a:solidFill>
            <a:srgbClr val="8FAADC"/>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5041265" y="2852420"/>
            <a:ext cx="3698240" cy="169545"/>
          </a:xfrm>
          <a:prstGeom prst="rect">
            <a:avLst/>
          </a:prstGeom>
          <a:gradFill>
            <a:gsLst>
              <a:gs pos="95000">
                <a:srgbClr val="FFFFFF"/>
              </a:gs>
              <a:gs pos="4000">
                <a:srgbClr val="FFFFFF"/>
              </a:gs>
              <a:gs pos="44000">
                <a:schemeClr val="accent1">
                  <a:lumMod val="60000"/>
                  <a:lumOff val="40000"/>
                </a:schemeClr>
              </a:gs>
              <a:gs pos="65000">
                <a:srgbClr val="8FAADC"/>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8" name="矩形 7"/>
          <p:cNvSpPr/>
          <p:nvPr/>
        </p:nvSpPr>
        <p:spPr>
          <a:xfrm>
            <a:off x="-139700" y="635"/>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4" name="Text 1"/>
          <p:cNvSpPr/>
          <p:nvPr/>
        </p:nvSpPr>
        <p:spPr>
          <a:xfrm>
            <a:off x="331470" y="200660"/>
            <a:ext cx="8001000" cy="400050"/>
          </a:xfrm>
          <a:prstGeom prst="rect">
            <a:avLst/>
          </a:prstGeom>
          <a:noFill/>
        </p:spPr>
        <p:txBody>
          <a:bodyPr vert="horz" wrap="square" lIns="0" tIns="0" rIns="0" bIns="0" rtlCol="0" anchor="ctr"/>
          <a:lstStyle/>
          <a:p>
            <a:pPr marL="0" indent="0" algn="l">
              <a:lnSpc>
                <a:spcPts val="3150"/>
              </a:lnSpc>
              <a:buNone/>
            </a:pPr>
            <a:r>
              <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02 创新点1---构建精准预测模型</a:t>
            </a:r>
            <a:endPar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12" name="Text 9"/>
          <p:cNvSpPr/>
          <p:nvPr/>
        </p:nvSpPr>
        <p:spPr>
          <a:xfrm>
            <a:off x="438785" y="1234440"/>
            <a:ext cx="8401050" cy="386715"/>
          </a:xfrm>
          <a:prstGeom prst="rect">
            <a:avLst/>
          </a:prstGeom>
          <a:noFill/>
        </p:spPr>
        <p:txBody>
          <a:bodyPr vert="horz" wrap="square" lIns="0" tIns="0" rIns="0" bIns="0" rtlCol="0" anchor="ctr"/>
          <a:lstStyle/>
          <a:p>
            <a:pPr marL="0" indent="0" algn="l">
              <a:lnSpc>
                <a:spcPts val="1650"/>
              </a:lnSpc>
              <a:buNone/>
            </a:pPr>
            <a:endParaRPr lang="en-US" sz="1600" b="1"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endParaRPr>
          </a:p>
          <a:p>
            <a:pPr marL="0" indent="0" algn="l">
              <a:lnSpc>
                <a:spcPts val="1650"/>
              </a:lnSpc>
              <a:buNone/>
            </a:pPr>
            <a:endParaRPr lang="en-US" sz="1600" b="1"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endParaRPr>
          </a:p>
          <a:p>
            <a:pPr marL="0" indent="0" algn="l">
              <a:lnSpc>
                <a:spcPts val="1650"/>
              </a:lnSpc>
              <a:buNone/>
            </a:pPr>
            <a:endParaRPr lang="en-US" sz="1400" b="1"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endParaRPr>
          </a:p>
          <a:p>
            <a:pPr marL="0" indent="0" algn="l">
              <a:lnSpc>
                <a:spcPts val="1650"/>
              </a:lnSpc>
              <a:buNone/>
            </a:pPr>
            <a:endParaRPr lang="en-US" sz="1400"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endParaRPr>
          </a:p>
        </p:txBody>
      </p:sp>
      <p:sp>
        <p:nvSpPr>
          <p:cNvPr id="16" name="文本框 15"/>
          <p:cNvSpPr txBox="1"/>
          <p:nvPr/>
        </p:nvSpPr>
        <p:spPr>
          <a:xfrm>
            <a:off x="331470" y="774065"/>
            <a:ext cx="8508365" cy="460375"/>
          </a:xfrm>
          <a:prstGeom prst="rect">
            <a:avLst/>
          </a:prstGeom>
          <a:noFill/>
        </p:spPr>
        <p:txBody>
          <a:bodyPr wrap="square" rtlCol="0">
            <a:spAutoFit/>
          </a:bodyPr>
          <a:p>
            <a:pPr marL="0" indent="0" algn="l" fontAlgn="auto">
              <a:lnSpc>
                <a:spcPct val="150000"/>
              </a:lnSpc>
              <a:buNone/>
            </a:pPr>
            <a:r>
              <a:rPr lang="en-US" sz="16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微软雅黑" panose="020B0503020204020204" pitchFamily="34" charset="-120"/>
                <a:sym typeface="+mn-ea"/>
              </a:rPr>
              <a:t>构建一个精准的贡献者行为预测模型</a:t>
            </a:r>
            <a:r>
              <a:rPr lang="zh-CN" altLang="en-US" sz="16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微软雅黑" panose="020B0503020204020204" pitchFamily="34" charset="-120"/>
                <a:sym typeface="+mn-ea"/>
              </a:rPr>
              <a:t>的目的</a:t>
            </a:r>
            <a:r>
              <a:rPr lang="en-US" altLang="zh-CN" sz="16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微软雅黑" panose="020B0503020204020204" pitchFamily="34" charset="-120"/>
                <a:sym typeface="+mn-ea"/>
              </a:rPr>
              <a:t>:</a:t>
            </a:r>
            <a:endParaRPr sz="1600" dirty="0">
              <a:effectLst/>
              <a:latin typeface="宋体" panose="02010600030101010101" pitchFamily="2" charset="-122"/>
              <a:ea typeface="宋体" panose="02010600030101010101" pitchFamily="2" charset="-122"/>
              <a:cs typeface="微软雅黑" panose="020B0503020204020204" pitchFamily="34" charset="-120"/>
              <a:sym typeface="+mn-ea"/>
            </a:endParaRPr>
          </a:p>
        </p:txBody>
      </p:sp>
      <p:sp>
        <p:nvSpPr>
          <p:cNvPr id="782" name="序号"/>
          <p:cNvSpPr/>
          <p:nvPr>
            <p:custDataLst>
              <p:tags r:id="rId2"/>
            </p:custDataLst>
          </p:nvPr>
        </p:nvSpPr>
        <p:spPr>
          <a:xfrm>
            <a:off x="420370" y="1374140"/>
            <a:ext cx="441325" cy="389255"/>
          </a:xfrm>
          <a:prstGeom prst="ellipse">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spcBef>
                <a:spcPct val="0"/>
              </a:spcBef>
              <a:spcAft>
                <a:spcPct val="0"/>
              </a:spcAft>
              <a:buClrTx/>
              <a:buSzTx/>
              <a:buFontTx/>
            </a:pPr>
            <a:r>
              <a:rPr b="1" dirty="0">
                <a:solidFill>
                  <a:schemeClr val="tx1"/>
                </a:solidFill>
                <a:effectLst/>
                <a:latin typeface="汉仪尚巍手书W" panose="00020600040101010101" charset="-122"/>
                <a:ea typeface="汉仪尚巍手书W" panose="00020600040101010101" charset="-122"/>
                <a:cs typeface="微软雅黑" panose="020B0503020204020204" pitchFamily="34" charset="-120"/>
                <a:sym typeface="+mn-ea"/>
              </a:rPr>
              <a:t>1</a:t>
            </a:r>
            <a:endParaRPr b="1" dirty="0">
              <a:solidFill>
                <a:schemeClr val="tx1"/>
              </a:solidFill>
              <a:effectLst/>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783" name="圆角矩形 9"/>
          <p:cNvSpPr/>
          <p:nvPr>
            <p:custDataLst>
              <p:tags r:id="rId3"/>
            </p:custDataLst>
          </p:nvPr>
        </p:nvSpPr>
        <p:spPr>
          <a:xfrm>
            <a:off x="901065" y="1322070"/>
            <a:ext cx="7839710" cy="513080"/>
          </a:xfrm>
          <a:prstGeom prst="roundRect">
            <a:avLst>
              <a:gd name="adj" fmla="val 50000"/>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algn="ctr"/>
            <a:endParaRPr lang="zh-CN" altLang="en-US" sz="1620">
              <a:solidFill>
                <a:schemeClr val="lt1"/>
              </a:solidFill>
              <a:latin typeface="+mn-ea"/>
              <a:sym typeface="+mn-ea"/>
            </a:endParaRPr>
          </a:p>
        </p:txBody>
      </p:sp>
      <p:sp>
        <p:nvSpPr>
          <p:cNvPr id="784" name="圆角矩形 71"/>
          <p:cNvSpPr/>
          <p:nvPr>
            <p:custDataLst>
              <p:tags r:id="rId4"/>
            </p:custDataLst>
          </p:nvPr>
        </p:nvSpPr>
        <p:spPr>
          <a:xfrm flipH="1">
            <a:off x="1030605" y="1408430"/>
            <a:ext cx="1637665" cy="34480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spcBef>
                <a:spcPct val="0"/>
              </a:spcBef>
              <a:spcAft>
                <a:spcPct val="0"/>
              </a:spcAft>
              <a:buClrTx/>
              <a:buSzTx/>
              <a:buFontTx/>
            </a:pPr>
            <a:r>
              <a:rPr sz="1000" b="1" dirty="0">
                <a:effectLst/>
                <a:latin typeface="汉仪尚巍手书W" panose="00020600040101010101" charset="-122"/>
                <a:ea typeface="汉仪尚巍手书W" panose="00020600040101010101" charset="-122"/>
                <a:cs typeface="微软雅黑" panose="020B0503020204020204" pitchFamily="34" charset="-120"/>
                <a:sym typeface="+mn-ea"/>
              </a:rPr>
              <a:t>优化项目管理规划</a:t>
            </a:r>
            <a:endParaRPr lang="zh-CN" altLang="en-US" sz="1000" b="1" dirty="0">
              <a:solidFill>
                <a:schemeClr val="lt1"/>
              </a:solidFill>
              <a:effectLst/>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785" name="矩形 784"/>
          <p:cNvSpPr/>
          <p:nvPr>
            <p:custDataLst>
              <p:tags r:id="rId5"/>
            </p:custDataLst>
          </p:nvPr>
        </p:nvSpPr>
        <p:spPr>
          <a:xfrm>
            <a:off x="2713990" y="1365250"/>
            <a:ext cx="5865495" cy="429260"/>
          </a:xfrm>
          <a:prstGeom prst="rect">
            <a:avLst/>
          </a:prstGeom>
          <a:noFill/>
        </p:spPr>
        <p:txBody>
          <a:bodyPr wrap="square" lIns="0" tIns="0" rIns="0" bIns="0" rtlCol="0" anchor="ctr" anchorCtr="0">
            <a:noAutofit/>
          </a:bodyPr>
          <a:p>
            <a:pPr>
              <a:lnSpc>
                <a:spcPct val="150000"/>
              </a:lnSpc>
              <a:spcBef>
                <a:spcPct val="0"/>
              </a:spcBef>
              <a:spcAft>
                <a:spcPct val="0"/>
              </a:spcAft>
            </a:pPr>
            <a:r>
              <a:rPr lang="zh-CN" altLang="en-US" sz="1100" dirty="0">
                <a:solidFill>
                  <a:schemeClr val="tx1">
                    <a:lumMod val="85000"/>
                    <a:lumOff val="15000"/>
                  </a:schemeClr>
                </a:solidFill>
                <a:latin typeface="+mn-ea"/>
                <a:cs typeface="+mn-ea"/>
              </a:rPr>
              <a:t>优化项目管理规划:借助对</a:t>
            </a:r>
            <a:r>
              <a:rPr lang="zh-CN" altLang="en-US" sz="1100" b="1" dirty="0">
                <a:solidFill>
                  <a:schemeClr val="tx1">
                    <a:lumMod val="85000"/>
                    <a:lumOff val="15000"/>
                  </a:schemeClr>
                </a:solidFill>
                <a:latin typeface="+mn-ea"/>
                <a:cs typeface="+mn-ea"/>
              </a:rPr>
              <a:t>活跃度趋势</a:t>
            </a:r>
            <a:r>
              <a:rPr lang="zh-CN" altLang="en-US" sz="1100" dirty="0">
                <a:solidFill>
                  <a:schemeClr val="tx1">
                    <a:lumMod val="85000"/>
                    <a:lumOff val="15000"/>
                  </a:schemeClr>
                </a:solidFill>
                <a:latin typeface="+mn-ea"/>
                <a:cs typeface="+mn-ea"/>
              </a:rPr>
              <a:t>(代码提交、讨论参与等)及</a:t>
            </a:r>
            <a:r>
              <a:rPr lang="zh-CN" altLang="en-US" sz="1100" b="1" dirty="0">
                <a:solidFill>
                  <a:schemeClr val="tx1">
                    <a:lumMod val="85000"/>
                    <a:lumOff val="15000"/>
                  </a:schemeClr>
                </a:solidFill>
                <a:latin typeface="+mn-ea"/>
                <a:cs typeface="+mn-ea"/>
              </a:rPr>
              <a:t>贡献类型倾向</a:t>
            </a:r>
            <a:r>
              <a:rPr lang="zh-CN" altLang="en-US" sz="1100" dirty="0">
                <a:solidFill>
                  <a:schemeClr val="tx1">
                    <a:lumMod val="85000"/>
                    <a:lumOff val="15000"/>
                  </a:schemeClr>
                </a:solidFill>
                <a:latin typeface="+mn-ea"/>
                <a:cs typeface="+mn-ea"/>
              </a:rPr>
              <a:t>(代码编写、文档撰写、测试等)的预测,实现精准任务分配与进度安排。</a:t>
            </a:r>
            <a:endParaRPr lang="zh-CN" altLang="en-US" sz="1100" dirty="0">
              <a:solidFill>
                <a:schemeClr val="tx1">
                  <a:lumMod val="85000"/>
                  <a:lumOff val="15000"/>
                </a:schemeClr>
              </a:solidFill>
              <a:latin typeface="+mn-ea"/>
              <a:cs typeface="+mn-ea"/>
            </a:endParaRPr>
          </a:p>
        </p:txBody>
      </p:sp>
      <p:sp>
        <p:nvSpPr>
          <p:cNvPr id="786" name="序号"/>
          <p:cNvSpPr/>
          <p:nvPr>
            <p:custDataLst>
              <p:tags r:id="rId6"/>
            </p:custDataLst>
          </p:nvPr>
        </p:nvSpPr>
        <p:spPr>
          <a:xfrm>
            <a:off x="420370" y="1957705"/>
            <a:ext cx="441325" cy="389255"/>
          </a:xfrm>
          <a:prstGeom prst="ellipse">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b="1" dirty="0">
                <a:solidFill>
                  <a:schemeClr val="tx1"/>
                </a:solidFill>
                <a:effectLst/>
                <a:latin typeface="汉仪尚巍手书W" panose="00020600040101010101" charset="-122"/>
                <a:ea typeface="汉仪尚巍手书W" panose="00020600040101010101" charset="-122"/>
                <a:cs typeface="微软雅黑" panose="020B0503020204020204" pitchFamily="34" charset="-120"/>
                <a:sym typeface="+mn-ea"/>
              </a:rPr>
              <a:t>2</a:t>
            </a:r>
            <a:endParaRPr b="1" dirty="0">
              <a:solidFill>
                <a:schemeClr val="tx1"/>
              </a:solidFill>
              <a:effectLst/>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787" name="圆角矩形 9"/>
          <p:cNvSpPr/>
          <p:nvPr>
            <p:custDataLst>
              <p:tags r:id="rId7"/>
            </p:custDataLst>
          </p:nvPr>
        </p:nvSpPr>
        <p:spPr>
          <a:xfrm>
            <a:off x="901065" y="1906905"/>
            <a:ext cx="7839710" cy="513080"/>
          </a:xfrm>
          <a:prstGeom prst="roundRect">
            <a:avLst>
              <a:gd name="adj" fmla="val 50000"/>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20">
              <a:solidFill>
                <a:schemeClr val="lt1"/>
              </a:solidFill>
              <a:latin typeface="+mn-ea"/>
              <a:sym typeface="+mn-ea"/>
            </a:endParaRPr>
          </a:p>
        </p:txBody>
      </p:sp>
      <p:sp>
        <p:nvSpPr>
          <p:cNvPr id="788" name="圆角矩形 7"/>
          <p:cNvSpPr/>
          <p:nvPr>
            <p:custDataLst>
              <p:tags r:id="rId8"/>
            </p:custDataLst>
          </p:nvPr>
        </p:nvSpPr>
        <p:spPr>
          <a:xfrm flipH="1">
            <a:off x="1030605" y="1992630"/>
            <a:ext cx="1637665" cy="34480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sz="1000" b="1" dirty="0">
                <a:effectLst/>
                <a:latin typeface="汉仪尚巍手书W" panose="00020600040101010101" charset="-122"/>
                <a:ea typeface="汉仪尚巍手书W" panose="00020600040101010101" charset="-122"/>
                <a:cs typeface="微软雅黑" panose="020B0503020204020204" pitchFamily="34" charset="-120"/>
                <a:sym typeface="+mn-ea"/>
              </a:rPr>
              <a:t>保障项目稳定运行</a:t>
            </a:r>
            <a:endParaRPr sz="900" b="1" dirty="0">
              <a:solidFill>
                <a:schemeClr val="lt1"/>
              </a:solidFill>
              <a:effectLst/>
              <a:latin typeface="宋体" panose="02010600030101010101" pitchFamily="2" charset="-122"/>
              <a:ea typeface="宋体" panose="02010600030101010101" pitchFamily="2" charset="-122"/>
              <a:cs typeface="微软雅黑" panose="020B0503020204020204" pitchFamily="34" charset="-120"/>
              <a:sym typeface="+mn-ea"/>
            </a:endParaRPr>
          </a:p>
        </p:txBody>
      </p:sp>
      <p:sp>
        <p:nvSpPr>
          <p:cNvPr id="789" name="矩形 788"/>
          <p:cNvSpPr/>
          <p:nvPr>
            <p:custDataLst>
              <p:tags r:id="rId9"/>
            </p:custDataLst>
          </p:nvPr>
        </p:nvSpPr>
        <p:spPr>
          <a:xfrm>
            <a:off x="2713990" y="1950085"/>
            <a:ext cx="5612130" cy="429260"/>
          </a:xfrm>
          <a:prstGeom prst="rect">
            <a:avLst/>
          </a:prstGeom>
          <a:noFill/>
        </p:spPr>
        <p:txBody>
          <a:bodyPr wrap="square" lIns="0" tIns="0" rIns="0" bIns="0" rtlCol="0" anchor="ctr" anchorCtr="0">
            <a:noAutofit/>
          </a:bodyPr>
          <a:p>
            <a:pPr>
              <a:lnSpc>
                <a:spcPct val="150000"/>
              </a:lnSpc>
              <a:spcBef>
                <a:spcPct val="0"/>
              </a:spcBef>
              <a:spcAft>
                <a:spcPct val="0"/>
              </a:spcAft>
            </a:pPr>
            <a:r>
              <a:rPr lang="zh-CN" altLang="en-US" sz="1100">
                <a:solidFill>
                  <a:schemeClr val="tx1">
                    <a:lumMod val="85000"/>
                    <a:lumOff val="15000"/>
                  </a:schemeClr>
                </a:solidFill>
                <a:latin typeface="+mn-ea"/>
                <a:cs typeface="+mn-ea"/>
              </a:rPr>
              <a:t>保障项目稳定运行:提前预测</a:t>
            </a:r>
            <a:r>
              <a:rPr lang="zh-CN" altLang="en-US" sz="1100" b="1">
                <a:solidFill>
                  <a:schemeClr val="tx1">
                    <a:lumMod val="85000"/>
                    <a:lumOff val="15000"/>
                  </a:schemeClr>
                </a:solidFill>
                <a:latin typeface="+mn-ea"/>
                <a:cs typeface="+mn-ea"/>
              </a:rPr>
              <a:t>贡献者流失情况及时间点</a:t>
            </a:r>
            <a:r>
              <a:rPr lang="zh-CN" altLang="en-US" sz="1100">
                <a:solidFill>
                  <a:schemeClr val="tx1">
                    <a:lumMod val="85000"/>
                    <a:lumOff val="15000"/>
                  </a:schemeClr>
                </a:solidFill>
                <a:latin typeface="+mn-ea"/>
                <a:cs typeface="+mn-ea"/>
              </a:rPr>
              <a:t>,以便团队及时采取措施防范风险。</a:t>
            </a:r>
            <a:endParaRPr lang="zh-CN" altLang="en-US" sz="1100">
              <a:solidFill>
                <a:schemeClr val="tx1">
                  <a:lumMod val="85000"/>
                  <a:lumOff val="15000"/>
                </a:schemeClr>
              </a:solidFill>
              <a:latin typeface="+mn-ea"/>
              <a:cs typeface="+mn-ea"/>
            </a:endParaRPr>
          </a:p>
        </p:txBody>
      </p:sp>
      <p:sp>
        <p:nvSpPr>
          <p:cNvPr id="790" name="序号"/>
          <p:cNvSpPr/>
          <p:nvPr>
            <p:custDataLst>
              <p:tags r:id="rId10"/>
            </p:custDataLst>
          </p:nvPr>
        </p:nvSpPr>
        <p:spPr>
          <a:xfrm>
            <a:off x="420370" y="2540635"/>
            <a:ext cx="441325" cy="389255"/>
          </a:xfrm>
          <a:prstGeom prst="ellipse">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b="1" dirty="0">
                <a:solidFill>
                  <a:schemeClr val="tx1"/>
                </a:solidFill>
                <a:effectLst/>
                <a:latin typeface="汉仪尚巍手书W" panose="00020600040101010101" charset="-122"/>
                <a:ea typeface="汉仪尚巍手书W" panose="00020600040101010101" charset="-122"/>
                <a:cs typeface="微软雅黑" panose="020B0503020204020204" pitchFamily="34" charset="-120"/>
                <a:sym typeface="+mn-ea"/>
              </a:rPr>
              <a:t>3</a:t>
            </a:r>
            <a:endParaRPr b="1" dirty="0">
              <a:solidFill>
                <a:schemeClr val="tx1"/>
              </a:solidFill>
              <a:effectLst/>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791" name="圆角矩形 9"/>
          <p:cNvSpPr/>
          <p:nvPr>
            <p:custDataLst>
              <p:tags r:id="rId11"/>
            </p:custDataLst>
          </p:nvPr>
        </p:nvSpPr>
        <p:spPr>
          <a:xfrm>
            <a:off x="901065" y="2491740"/>
            <a:ext cx="7839710" cy="513080"/>
          </a:xfrm>
          <a:prstGeom prst="roundRect">
            <a:avLst>
              <a:gd name="adj" fmla="val 50000"/>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20">
              <a:solidFill>
                <a:schemeClr val="lt1"/>
              </a:solidFill>
              <a:latin typeface="+mn-ea"/>
              <a:sym typeface="+mn-ea"/>
            </a:endParaRPr>
          </a:p>
        </p:txBody>
      </p:sp>
      <p:sp>
        <p:nvSpPr>
          <p:cNvPr id="792" name="圆角矩形 13"/>
          <p:cNvSpPr/>
          <p:nvPr>
            <p:custDataLst>
              <p:tags r:id="rId12"/>
            </p:custDataLst>
          </p:nvPr>
        </p:nvSpPr>
        <p:spPr>
          <a:xfrm flipH="1">
            <a:off x="1030605" y="2577465"/>
            <a:ext cx="1637665" cy="34480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spcBef>
                <a:spcPct val="0"/>
              </a:spcBef>
              <a:spcAft>
                <a:spcPct val="0"/>
              </a:spcAft>
              <a:buClrTx/>
              <a:buSzTx/>
              <a:buFontTx/>
            </a:pPr>
            <a:r>
              <a:rPr sz="1000" b="1" dirty="0">
                <a:effectLst/>
                <a:latin typeface="汉仪尚巍手书W" panose="00020600040101010101" charset="-122"/>
                <a:ea typeface="汉仪尚巍手书W" panose="00020600040101010101" charset="-122"/>
                <a:cs typeface="微软雅黑" panose="020B0503020204020204" pitchFamily="34" charset="-120"/>
                <a:sym typeface="+mn-ea"/>
              </a:rPr>
              <a:t>助力项目决策优化</a:t>
            </a:r>
            <a:endParaRPr sz="1000" b="1" dirty="0">
              <a:solidFill>
                <a:schemeClr val="lt1"/>
              </a:solidFill>
              <a:effectLst/>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793" name="矩形 792"/>
          <p:cNvSpPr/>
          <p:nvPr>
            <p:custDataLst>
              <p:tags r:id="rId13"/>
            </p:custDataLst>
          </p:nvPr>
        </p:nvSpPr>
        <p:spPr>
          <a:xfrm>
            <a:off x="2713990" y="2534285"/>
            <a:ext cx="5865495" cy="429260"/>
          </a:xfrm>
          <a:prstGeom prst="rect">
            <a:avLst/>
          </a:prstGeom>
          <a:noFill/>
        </p:spPr>
        <p:txBody>
          <a:bodyPr wrap="square" lIns="0" tIns="0" rIns="0" bIns="0" rtlCol="0" anchor="ctr" anchorCtr="0">
            <a:noAutofit/>
          </a:bodyPr>
          <a:p>
            <a:pPr>
              <a:lnSpc>
                <a:spcPct val="150000"/>
              </a:lnSpc>
              <a:spcBef>
                <a:spcPct val="0"/>
              </a:spcBef>
              <a:spcAft>
                <a:spcPct val="0"/>
              </a:spcAft>
            </a:pPr>
            <a:r>
              <a:rPr lang="zh-CN" altLang="en-US" sz="1100">
                <a:solidFill>
                  <a:schemeClr val="tx1">
                    <a:lumMod val="85000"/>
                    <a:lumOff val="15000"/>
                  </a:schemeClr>
                </a:solidFill>
                <a:latin typeface="+mn-ea"/>
                <a:cs typeface="+mn-ea"/>
              </a:rPr>
              <a:t>助力项目决策优化:通过预测贡献者</a:t>
            </a:r>
            <a:r>
              <a:rPr lang="zh-CN" altLang="en-US" sz="1100" b="1">
                <a:solidFill>
                  <a:schemeClr val="tx1">
                    <a:lumMod val="85000"/>
                    <a:lumOff val="15000"/>
                  </a:schemeClr>
                </a:solidFill>
                <a:latin typeface="+mn-ea"/>
                <a:cs typeface="+mn-ea"/>
              </a:rPr>
              <a:t>对项目关键指标</a:t>
            </a:r>
            <a:r>
              <a:rPr lang="zh-CN" altLang="en-US" sz="1100">
                <a:solidFill>
                  <a:schemeClr val="tx1">
                    <a:lumMod val="85000"/>
                    <a:lumOff val="15000"/>
                  </a:schemeClr>
                </a:solidFill>
                <a:latin typeface="+mn-ea"/>
                <a:cs typeface="+mn-ea"/>
              </a:rPr>
              <a:t>(开发进度、代码质量、社区活跃度等)和</a:t>
            </a:r>
            <a:r>
              <a:rPr lang="zh-CN" altLang="en-US" sz="1100" b="1">
                <a:solidFill>
                  <a:schemeClr val="tx1">
                    <a:lumMod val="85000"/>
                    <a:lumOff val="15000"/>
                  </a:schemeClr>
                </a:solidFill>
                <a:latin typeface="+mn-ea"/>
                <a:cs typeface="+mn-ea"/>
              </a:rPr>
              <a:t>在项目中团队协作中的角色变化的影响</a:t>
            </a:r>
            <a:r>
              <a:rPr lang="zh-CN" altLang="en-US" sz="1100">
                <a:solidFill>
                  <a:schemeClr val="tx1">
                    <a:lumMod val="85000"/>
                    <a:lumOff val="15000"/>
                  </a:schemeClr>
                </a:solidFill>
                <a:latin typeface="+mn-ea"/>
                <a:cs typeface="+mn-ea"/>
              </a:rPr>
              <a:t>,为管理者决策提供依据。</a:t>
            </a:r>
            <a:endParaRPr lang="zh-CN" altLang="en-US" sz="1100">
              <a:solidFill>
                <a:schemeClr val="tx1">
                  <a:lumMod val="85000"/>
                  <a:lumOff val="15000"/>
                </a:schemeClr>
              </a:solidFill>
              <a:latin typeface="+mn-ea"/>
              <a:cs typeface="+mn-ea"/>
            </a:endParaRPr>
          </a:p>
        </p:txBody>
      </p:sp>
      <p:sp>
        <p:nvSpPr>
          <p:cNvPr id="794" name="序号"/>
          <p:cNvSpPr/>
          <p:nvPr>
            <p:custDataLst>
              <p:tags r:id="rId14"/>
            </p:custDataLst>
          </p:nvPr>
        </p:nvSpPr>
        <p:spPr>
          <a:xfrm>
            <a:off x="420370" y="3123565"/>
            <a:ext cx="441325" cy="389255"/>
          </a:xfrm>
          <a:prstGeom prst="ellipse">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b="1" dirty="0">
                <a:solidFill>
                  <a:schemeClr val="tx1"/>
                </a:solidFill>
                <a:effectLst/>
                <a:latin typeface="汉仪尚巍手书W" panose="00020600040101010101" charset="-122"/>
                <a:ea typeface="汉仪尚巍手书W" panose="00020600040101010101" charset="-122"/>
                <a:cs typeface="微软雅黑" panose="020B0503020204020204" pitchFamily="34" charset="-120"/>
                <a:sym typeface="+mn-ea"/>
              </a:rPr>
              <a:t>4</a:t>
            </a:r>
            <a:endParaRPr b="1" dirty="0">
              <a:solidFill>
                <a:schemeClr val="tx1"/>
              </a:solidFill>
              <a:effectLst/>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795" name="圆角矩形 9"/>
          <p:cNvSpPr/>
          <p:nvPr>
            <p:custDataLst>
              <p:tags r:id="rId15"/>
            </p:custDataLst>
          </p:nvPr>
        </p:nvSpPr>
        <p:spPr>
          <a:xfrm>
            <a:off x="901065" y="3075940"/>
            <a:ext cx="7839710" cy="513080"/>
          </a:xfrm>
          <a:prstGeom prst="roundRect">
            <a:avLst>
              <a:gd name="adj" fmla="val 50000"/>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20">
              <a:solidFill>
                <a:schemeClr val="lt1"/>
              </a:solidFill>
              <a:latin typeface="+mn-ea"/>
              <a:sym typeface="+mn-ea"/>
            </a:endParaRPr>
          </a:p>
        </p:txBody>
      </p:sp>
      <p:sp>
        <p:nvSpPr>
          <p:cNvPr id="796" name="圆角矩形 20"/>
          <p:cNvSpPr/>
          <p:nvPr>
            <p:custDataLst>
              <p:tags r:id="rId16"/>
            </p:custDataLst>
          </p:nvPr>
        </p:nvSpPr>
        <p:spPr>
          <a:xfrm flipH="1">
            <a:off x="1030605" y="3162300"/>
            <a:ext cx="1637665" cy="34480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spcBef>
                <a:spcPct val="0"/>
              </a:spcBef>
              <a:spcAft>
                <a:spcPct val="0"/>
              </a:spcAft>
              <a:buClrTx/>
              <a:buSzTx/>
              <a:buFontTx/>
            </a:pPr>
            <a:r>
              <a:rPr sz="1000" b="1" dirty="0">
                <a:effectLst/>
                <a:latin typeface="汉仪尚巍手书W" panose="00020600040101010101" charset="-122"/>
                <a:ea typeface="汉仪尚巍手书W" panose="00020600040101010101" charset="-122"/>
                <a:cs typeface="微软雅黑" panose="020B0503020204020204" pitchFamily="34" charset="-120"/>
                <a:sym typeface="+mn-ea"/>
              </a:rPr>
              <a:t>提升激励与运营效果</a:t>
            </a:r>
            <a:endParaRPr lang="zh-CN" altLang="en-US" sz="900" b="1">
              <a:solidFill>
                <a:schemeClr val="lt1"/>
              </a:solidFill>
              <a:latin typeface="+mn-ea"/>
              <a:cs typeface="+mn-ea"/>
              <a:sym typeface="+mn-ea"/>
            </a:endParaRPr>
          </a:p>
        </p:txBody>
      </p:sp>
      <p:sp>
        <p:nvSpPr>
          <p:cNvPr id="797" name="矩形 796"/>
          <p:cNvSpPr/>
          <p:nvPr>
            <p:custDataLst>
              <p:tags r:id="rId17"/>
            </p:custDataLst>
          </p:nvPr>
        </p:nvSpPr>
        <p:spPr>
          <a:xfrm>
            <a:off x="2713990" y="3119120"/>
            <a:ext cx="5826760" cy="429260"/>
          </a:xfrm>
          <a:prstGeom prst="rect">
            <a:avLst/>
          </a:prstGeom>
          <a:noFill/>
        </p:spPr>
        <p:txBody>
          <a:bodyPr wrap="square" lIns="0" tIns="0" rIns="0" bIns="0" rtlCol="0" anchor="ctr" anchorCtr="0">
            <a:noAutofit/>
          </a:bodyPr>
          <a:p>
            <a:pPr>
              <a:lnSpc>
                <a:spcPct val="150000"/>
              </a:lnSpc>
              <a:spcBef>
                <a:spcPct val="0"/>
              </a:spcBef>
              <a:spcAft>
                <a:spcPct val="0"/>
              </a:spcAft>
            </a:pPr>
            <a:r>
              <a:rPr lang="zh-CN" altLang="en-US" sz="1100" dirty="0">
                <a:solidFill>
                  <a:schemeClr val="tx1">
                    <a:lumMod val="85000"/>
                    <a:lumOff val="15000"/>
                  </a:schemeClr>
                </a:solidFill>
                <a:latin typeface="+mn-ea"/>
                <a:cs typeface="+mn-ea"/>
              </a:rPr>
              <a:t>提升激励与运营效果:依据</a:t>
            </a:r>
            <a:r>
              <a:rPr lang="zh-CN" altLang="en-US" sz="1100" b="1" dirty="0">
                <a:solidFill>
                  <a:schemeClr val="tx1">
                    <a:lumMod val="85000"/>
                    <a:lumOff val="15000"/>
                  </a:schemeClr>
                </a:solidFill>
                <a:latin typeface="+mn-ea"/>
                <a:cs typeface="+mn-ea"/>
              </a:rPr>
              <a:t>对不同激励方式接受度和响应程度</a:t>
            </a:r>
            <a:r>
              <a:rPr lang="zh-CN" altLang="en-US" sz="1100" dirty="0">
                <a:solidFill>
                  <a:schemeClr val="tx1">
                    <a:lumMod val="85000"/>
                    <a:lumOff val="15000"/>
                  </a:schemeClr>
                </a:solidFill>
                <a:latin typeface="+mn-ea"/>
                <a:cs typeface="+mn-ea"/>
              </a:rPr>
              <a:t>的了解,制定个性化激励方案,优化项目运营。</a:t>
            </a:r>
            <a:endParaRPr lang="zh-CN" altLang="en-US" sz="1100" dirty="0">
              <a:solidFill>
                <a:schemeClr val="tx1">
                  <a:lumMod val="85000"/>
                  <a:lumOff val="15000"/>
                </a:schemeClr>
              </a:solidFill>
              <a:latin typeface="+mn-ea"/>
              <a:cs typeface="+mn-ea"/>
            </a:endParaRPr>
          </a:p>
        </p:txBody>
      </p:sp>
      <p:sp>
        <p:nvSpPr>
          <p:cNvPr id="798" name="序号"/>
          <p:cNvSpPr/>
          <p:nvPr>
            <p:custDataLst>
              <p:tags r:id="rId18"/>
            </p:custDataLst>
          </p:nvPr>
        </p:nvSpPr>
        <p:spPr>
          <a:xfrm>
            <a:off x="420370" y="3707130"/>
            <a:ext cx="441325" cy="389255"/>
          </a:xfrm>
          <a:prstGeom prst="ellipse">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b="1" dirty="0">
                <a:solidFill>
                  <a:schemeClr val="tx1"/>
                </a:solidFill>
                <a:effectLst/>
                <a:latin typeface="汉仪尚巍手书W" panose="00020600040101010101" charset="-122"/>
                <a:ea typeface="汉仪尚巍手书W" panose="00020600040101010101" charset="-122"/>
                <a:cs typeface="微软雅黑" panose="020B0503020204020204" pitchFamily="34" charset="-120"/>
                <a:sym typeface="+mn-ea"/>
              </a:rPr>
              <a:t>5</a:t>
            </a:r>
            <a:endParaRPr b="1" dirty="0">
              <a:solidFill>
                <a:schemeClr val="tx1"/>
              </a:solidFill>
              <a:effectLst/>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799" name="圆角矩形 9"/>
          <p:cNvSpPr/>
          <p:nvPr>
            <p:custDataLst>
              <p:tags r:id="rId19"/>
            </p:custDataLst>
          </p:nvPr>
        </p:nvSpPr>
        <p:spPr>
          <a:xfrm>
            <a:off x="901065" y="3660775"/>
            <a:ext cx="7839710" cy="513080"/>
          </a:xfrm>
          <a:prstGeom prst="roundRect">
            <a:avLst>
              <a:gd name="adj" fmla="val 50000"/>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20">
              <a:solidFill>
                <a:schemeClr val="lt1"/>
              </a:solidFill>
              <a:latin typeface="+mn-ea"/>
              <a:sym typeface="+mn-ea"/>
            </a:endParaRPr>
          </a:p>
        </p:txBody>
      </p:sp>
      <p:sp>
        <p:nvSpPr>
          <p:cNvPr id="800" name="圆角矩形 26"/>
          <p:cNvSpPr/>
          <p:nvPr>
            <p:custDataLst>
              <p:tags r:id="rId20"/>
            </p:custDataLst>
          </p:nvPr>
        </p:nvSpPr>
        <p:spPr>
          <a:xfrm flipH="1">
            <a:off x="1030605" y="3747135"/>
            <a:ext cx="1637665" cy="34480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spcBef>
                <a:spcPct val="0"/>
              </a:spcBef>
              <a:spcAft>
                <a:spcPct val="0"/>
              </a:spcAft>
              <a:buClrTx/>
              <a:buSzTx/>
              <a:buFontTx/>
            </a:pPr>
            <a:r>
              <a:rPr sz="1000" b="1" dirty="0">
                <a:effectLst/>
                <a:latin typeface="汉仪尚巍手书W" panose="00020600040101010101" charset="-122"/>
                <a:ea typeface="汉仪尚巍手书W" panose="00020600040101010101" charset="-122"/>
                <a:cs typeface="微软雅黑" panose="020B0503020204020204" pitchFamily="34" charset="-120"/>
                <a:sym typeface="+mn-ea"/>
              </a:rPr>
              <a:t>促进社区良好发展</a:t>
            </a:r>
            <a:endParaRPr sz="1000" b="1" dirty="0">
              <a:solidFill>
                <a:schemeClr val="lt1"/>
              </a:solidFill>
              <a:effectLst/>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801" name="矩形 800"/>
          <p:cNvSpPr/>
          <p:nvPr>
            <p:custDataLst>
              <p:tags r:id="rId21"/>
            </p:custDataLst>
          </p:nvPr>
        </p:nvSpPr>
        <p:spPr>
          <a:xfrm>
            <a:off x="2713990" y="3703955"/>
            <a:ext cx="5586095" cy="429260"/>
          </a:xfrm>
          <a:prstGeom prst="rect">
            <a:avLst/>
          </a:prstGeom>
          <a:noFill/>
        </p:spPr>
        <p:txBody>
          <a:bodyPr wrap="square" lIns="0" tIns="0" rIns="0" bIns="0" rtlCol="0" anchor="ctr" anchorCtr="0">
            <a:noAutofit/>
          </a:bodyPr>
          <a:p>
            <a:pPr>
              <a:lnSpc>
                <a:spcPct val="150000"/>
              </a:lnSpc>
              <a:spcBef>
                <a:spcPct val="0"/>
              </a:spcBef>
              <a:spcAft>
                <a:spcPct val="0"/>
              </a:spcAft>
            </a:pPr>
            <a:r>
              <a:rPr lang="zh-CN" altLang="en-US" sz="1100">
                <a:solidFill>
                  <a:schemeClr val="tx1">
                    <a:lumMod val="85000"/>
                    <a:lumOff val="15000"/>
                  </a:schemeClr>
                </a:solidFill>
                <a:latin typeface="+mn-ea"/>
                <a:cs typeface="+mn-ea"/>
              </a:rPr>
              <a:t>促进社区良好发展:预测</a:t>
            </a:r>
            <a:r>
              <a:rPr lang="zh-CN" altLang="en-US" sz="1100" b="1">
                <a:solidFill>
                  <a:schemeClr val="tx1">
                    <a:lumMod val="85000"/>
                    <a:lumOff val="15000"/>
                  </a:schemeClr>
                </a:solidFill>
                <a:latin typeface="+mn-ea"/>
                <a:cs typeface="+mn-ea"/>
              </a:rPr>
              <a:t>行为趋势</a:t>
            </a:r>
            <a:r>
              <a:rPr lang="zh-CN" altLang="en-US" sz="1100">
                <a:solidFill>
                  <a:schemeClr val="tx1">
                    <a:lumMod val="85000"/>
                    <a:lumOff val="15000"/>
                  </a:schemeClr>
                </a:solidFill>
                <a:latin typeface="+mn-ea"/>
                <a:cs typeface="+mn-ea"/>
              </a:rPr>
              <a:t>助力社区管理者规划活动与资源分配,满足贡献者需求。</a:t>
            </a:r>
            <a:endParaRPr lang="zh-CN" altLang="en-US" sz="1100">
              <a:solidFill>
                <a:schemeClr val="tx1">
                  <a:lumMod val="85000"/>
                  <a:lumOff val="15000"/>
                </a:schemeClr>
              </a:solidFill>
              <a:latin typeface="+mn-ea"/>
              <a:cs typeface="+mn-ea"/>
            </a:endParaRPr>
          </a:p>
        </p:txBody>
      </p:sp>
      <p:sp>
        <p:nvSpPr>
          <p:cNvPr id="802" name="序号"/>
          <p:cNvSpPr/>
          <p:nvPr>
            <p:custDataLst>
              <p:tags r:id="rId22"/>
            </p:custDataLst>
          </p:nvPr>
        </p:nvSpPr>
        <p:spPr>
          <a:xfrm>
            <a:off x="420370" y="4290060"/>
            <a:ext cx="441325" cy="389255"/>
          </a:xfrm>
          <a:prstGeom prst="ellipse">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b="1" dirty="0">
                <a:solidFill>
                  <a:schemeClr val="tx1"/>
                </a:solidFill>
                <a:effectLst/>
                <a:latin typeface="汉仪尚巍手书W" panose="00020600040101010101" charset="-122"/>
                <a:ea typeface="汉仪尚巍手书W" panose="00020600040101010101" charset="-122"/>
                <a:cs typeface="微软雅黑" panose="020B0503020204020204" pitchFamily="34" charset="-120"/>
                <a:sym typeface="+mn-ea"/>
              </a:rPr>
              <a:t>6</a:t>
            </a:r>
            <a:endParaRPr b="1" dirty="0">
              <a:solidFill>
                <a:schemeClr val="tx1"/>
              </a:solidFill>
              <a:effectLst/>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803" name="圆角矩形 9"/>
          <p:cNvSpPr/>
          <p:nvPr>
            <p:custDataLst>
              <p:tags r:id="rId23"/>
            </p:custDataLst>
          </p:nvPr>
        </p:nvSpPr>
        <p:spPr>
          <a:xfrm>
            <a:off x="901065" y="4245610"/>
            <a:ext cx="7839710" cy="513080"/>
          </a:xfrm>
          <a:prstGeom prst="roundRect">
            <a:avLst>
              <a:gd name="adj" fmla="val 50000"/>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20">
              <a:solidFill>
                <a:schemeClr val="lt1"/>
              </a:solidFill>
              <a:latin typeface="+mn-ea"/>
              <a:sym typeface="+mn-ea"/>
            </a:endParaRPr>
          </a:p>
        </p:txBody>
      </p:sp>
      <p:sp>
        <p:nvSpPr>
          <p:cNvPr id="804" name="圆角矩形 33"/>
          <p:cNvSpPr/>
          <p:nvPr>
            <p:custDataLst>
              <p:tags r:id="rId24"/>
            </p:custDataLst>
          </p:nvPr>
        </p:nvSpPr>
        <p:spPr>
          <a:xfrm flipH="1">
            <a:off x="1030605" y="4331335"/>
            <a:ext cx="1637665" cy="34480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sz="1000" b="1" dirty="0">
                <a:effectLst/>
                <a:latin typeface="汉仪尚巍手书W" panose="00020600040101010101" charset="-122"/>
                <a:ea typeface="汉仪尚巍手书W" panose="00020600040101010101" charset="-122"/>
                <a:cs typeface="微软雅黑" panose="020B0503020204020204" pitchFamily="34" charset="-120"/>
                <a:sym typeface="+mn-ea"/>
              </a:rPr>
              <a:t>推动人才科学管理</a:t>
            </a:r>
            <a:endParaRPr sz="1000" b="1" dirty="0">
              <a:solidFill>
                <a:schemeClr val="lt1"/>
              </a:solidFill>
              <a:effectLst/>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805" name="矩形 804"/>
          <p:cNvSpPr/>
          <p:nvPr>
            <p:custDataLst>
              <p:tags r:id="rId25"/>
            </p:custDataLst>
          </p:nvPr>
        </p:nvSpPr>
        <p:spPr>
          <a:xfrm>
            <a:off x="2713990" y="4288155"/>
            <a:ext cx="5586095" cy="429260"/>
          </a:xfrm>
          <a:prstGeom prst="rect">
            <a:avLst/>
          </a:prstGeom>
          <a:noFill/>
        </p:spPr>
        <p:txBody>
          <a:bodyPr wrap="square" lIns="0" tIns="0" rIns="0" bIns="0" rtlCol="0" anchor="ctr" anchorCtr="0">
            <a:noAutofit/>
          </a:bodyPr>
          <a:p>
            <a:pPr>
              <a:lnSpc>
                <a:spcPct val="150000"/>
              </a:lnSpc>
              <a:spcBef>
                <a:spcPct val="0"/>
              </a:spcBef>
              <a:spcAft>
                <a:spcPct val="0"/>
              </a:spcAft>
            </a:pPr>
            <a:r>
              <a:rPr lang="zh-CN" altLang="en-US" sz="1100">
                <a:solidFill>
                  <a:schemeClr val="tx1">
                    <a:lumMod val="85000"/>
                    <a:lumOff val="15000"/>
                  </a:schemeClr>
                </a:solidFill>
                <a:latin typeface="+mn-ea"/>
                <a:cs typeface="+mn-ea"/>
              </a:rPr>
              <a:t>推动人才科学管理:掌握</a:t>
            </a:r>
            <a:r>
              <a:rPr lang="zh-CN" altLang="en-US" sz="1100" b="1">
                <a:solidFill>
                  <a:schemeClr val="tx1">
                    <a:lumMod val="85000"/>
                    <a:lumOff val="15000"/>
                  </a:schemeClr>
                </a:solidFill>
                <a:latin typeface="+mn-ea"/>
                <a:cs typeface="+mn-ea"/>
              </a:rPr>
              <a:t>流失风险和角色变化</a:t>
            </a:r>
            <a:r>
              <a:rPr lang="zh-CN" altLang="en-US" sz="1100">
                <a:solidFill>
                  <a:schemeClr val="tx1">
                    <a:lumMod val="85000"/>
                    <a:lumOff val="15000"/>
                  </a:schemeClr>
                </a:solidFill>
                <a:latin typeface="+mn-ea"/>
                <a:cs typeface="+mn-ea"/>
              </a:rPr>
              <a:t>,建立人才预警与管理体系,保障社区人才建设。</a:t>
            </a:r>
            <a:endParaRPr lang="zh-CN" altLang="en-US" sz="1100">
              <a:solidFill>
                <a:schemeClr val="tx1">
                  <a:lumMod val="85000"/>
                  <a:lumOff val="15000"/>
                </a:schemeClr>
              </a:solidFill>
              <a:latin typeface="+mn-ea"/>
              <a:cs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635"/>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创新点：构建精准预测模型与个性化激励方案</a:t>
            </a:r>
            <a:endParaRPr lang="en-US" sz="2250" dirty="0"/>
          </a:p>
        </p:txBody>
      </p:sp>
      <p:sp>
        <p:nvSpPr>
          <p:cNvPr id="7" name="圆角矩形 6"/>
          <p:cNvSpPr/>
          <p:nvPr/>
        </p:nvSpPr>
        <p:spPr>
          <a:xfrm>
            <a:off x="331470" y="952500"/>
            <a:ext cx="8486140" cy="1354455"/>
          </a:xfrm>
          <a:prstGeom prst="roundRect">
            <a:avLst/>
          </a:prstGeom>
          <a:solidFill>
            <a:schemeClr val="tx2">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12" name="Text 9"/>
          <p:cNvSpPr/>
          <p:nvPr/>
        </p:nvSpPr>
        <p:spPr>
          <a:xfrm>
            <a:off x="438785" y="1234440"/>
            <a:ext cx="8401050" cy="386715"/>
          </a:xfrm>
          <a:prstGeom prst="rect">
            <a:avLst/>
          </a:prstGeom>
          <a:noFill/>
        </p:spPr>
        <p:txBody>
          <a:bodyPr vert="horz" wrap="square" lIns="0" tIns="0" rIns="0" bIns="0" rtlCol="0" anchor="ctr"/>
          <a:lstStyle/>
          <a:p>
            <a:pPr marL="0" indent="0" algn="l">
              <a:lnSpc>
                <a:spcPts val="1650"/>
              </a:lnSpc>
              <a:buNone/>
            </a:pPr>
            <a:endParaRPr lang="en-US" sz="1600" b="1"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endParaRPr>
          </a:p>
          <a:p>
            <a:pPr marL="0" indent="0" algn="l">
              <a:lnSpc>
                <a:spcPts val="1650"/>
              </a:lnSpc>
              <a:buNone/>
            </a:pPr>
            <a:endParaRPr lang="en-US" sz="1600" b="1"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endParaRPr>
          </a:p>
          <a:p>
            <a:pPr marL="0" indent="0" algn="l">
              <a:lnSpc>
                <a:spcPts val="1650"/>
              </a:lnSpc>
              <a:buNone/>
            </a:pPr>
            <a:endParaRPr lang="en-US" sz="1400" b="1"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endParaRPr>
          </a:p>
          <a:p>
            <a:pPr marL="0" indent="0" algn="l">
              <a:lnSpc>
                <a:spcPts val="1650"/>
              </a:lnSpc>
              <a:buNone/>
            </a:pPr>
            <a:endParaRPr lang="en-US" sz="1400"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endParaRPr>
          </a:p>
        </p:txBody>
      </p:sp>
      <p:sp>
        <p:nvSpPr>
          <p:cNvPr id="16" name="文本框 15"/>
          <p:cNvSpPr txBox="1"/>
          <p:nvPr/>
        </p:nvSpPr>
        <p:spPr>
          <a:xfrm>
            <a:off x="438785" y="944880"/>
            <a:ext cx="8325485" cy="1017905"/>
          </a:xfrm>
          <a:prstGeom prst="rect">
            <a:avLst/>
          </a:prstGeom>
          <a:noFill/>
        </p:spPr>
        <p:txBody>
          <a:bodyPr wrap="square" rtlCol="0">
            <a:noAutofit/>
          </a:bodyPr>
          <a:p>
            <a:pPr indent="0" algn="l" fontAlgn="auto">
              <a:lnSpc>
                <a:spcPct val="150000"/>
              </a:lnSpc>
              <a:buNone/>
            </a:pPr>
            <a:r>
              <a:rPr lang="en-US"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sym typeface="+mn-ea"/>
              </a:rPr>
              <a:t>构建一个精准的贡献者行为预测模型，确保其在实际应用中的有效性和准确性,涉及多个步骤和技术。</a:t>
            </a:r>
            <a:endParaRPr lang="en-US"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endParaRPr>
          </a:p>
          <a:p>
            <a:pPr indent="0" algn="l" fontAlgn="auto">
              <a:lnSpc>
                <a:spcPct val="150000"/>
              </a:lnSpc>
              <a:buNone/>
            </a:pPr>
            <a:r>
              <a:rPr lang="en-US"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sym typeface="+mn-ea"/>
              </a:rPr>
              <a:t>以下是详细的方案设计</a:t>
            </a:r>
            <a:r>
              <a:rPr lang="zh-CN" altLang="en-US"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sym typeface="+mn-ea"/>
              </a:rPr>
              <a:t>流程图</a:t>
            </a:r>
            <a:r>
              <a:rPr lang="en-US"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sym typeface="+mn-ea"/>
              </a:rPr>
              <a:t>，涵盖从数据收集到模型部署和监控的整个流程。</a:t>
            </a:r>
            <a:endParaRPr lang="en-US" sz="2000"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endParaRPr>
          </a:p>
          <a:p>
            <a:endParaRPr lang="en-US" altLang="en-US" sz="2000"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微软雅黑" panose="020B0503020204020204" pitchFamily="34" charset="-120"/>
            </a:endParaRPr>
          </a:p>
        </p:txBody>
      </p:sp>
      <p:pic>
        <p:nvPicPr>
          <p:cNvPr id="17" name="图片 1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571500" y="2543810"/>
            <a:ext cx="7924165" cy="2407285"/>
          </a:xfrm>
          <a:prstGeom prst="rect">
            <a:avLst/>
          </a:prstGeom>
          <a:ln w="12700" cmpd="sng">
            <a:solidFill>
              <a:schemeClr val="accent1">
                <a:shade val="50000"/>
              </a:schemeClr>
            </a:solidFill>
            <a:prstDash val="lgDash"/>
          </a:ln>
        </p:spPr>
      </p:pic>
      <p:sp>
        <p:nvSpPr>
          <p:cNvPr id="8" name="矩形 7"/>
          <p:cNvSpPr/>
          <p:nvPr/>
        </p:nvSpPr>
        <p:spPr>
          <a:xfrm>
            <a:off x="-139700" y="635"/>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6" name="Text 1"/>
          <p:cNvSpPr/>
          <p:nvPr/>
        </p:nvSpPr>
        <p:spPr>
          <a:xfrm>
            <a:off x="331470" y="200660"/>
            <a:ext cx="8001000" cy="400050"/>
          </a:xfrm>
          <a:prstGeom prst="rect">
            <a:avLst/>
          </a:prstGeom>
          <a:noFill/>
        </p:spPr>
        <p:txBody>
          <a:bodyPr vert="horz" wrap="square" lIns="0" tIns="0" rIns="0" bIns="0" rtlCol="0" anchor="ctr"/>
          <a:p>
            <a:pPr marL="0" indent="0" algn="l">
              <a:lnSpc>
                <a:spcPts val="3150"/>
              </a:lnSpc>
              <a:buNone/>
            </a:pPr>
            <a:r>
              <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02 创新点1---构建精准预测模型</a:t>
            </a:r>
            <a:endPar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9" name="椭圆形标注 8"/>
          <p:cNvSpPr/>
          <p:nvPr/>
        </p:nvSpPr>
        <p:spPr>
          <a:xfrm rot="420000">
            <a:off x="7976870" y="2195830"/>
            <a:ext cx="1061720" cy="590550"/>
          </a:xfrm>
          <a:prstGeom prst="wedgeEllipseCallout">
            <a:avLst/>
          </a:prstGeom>
          <a:solidFill>
            <a:schemeClr val="accent1">
              <a:lumMod val="20000"/>
              <a:lumOff val="80000"/>
            </a:schemeClr>
          </a:solidFill>
          <a:ln w="12700" cmpd="sng">
            <a:solidFill>
              <a:schemeClr val="accent1">
                <a:shade val="50000"/>
              </a:schemeClr>
            </a:solidFill>
            <a:prstDash val="lg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8128635" y="2306955"/>
            <a:ext cx="863600" cy="311785"/>
          </a:xfrm>
          <a:prstGeom prst="rect">
            <a:avLst/>
          </a:prstGeom>
          <a:noFill/>
        </p:spPr>
        <p:txBody>
          <a:bodyPr wrap="square" rtlCol="0">
            <a:noAutofit/>
          </a:bodyPr>
          <a:p>
            <a:r>
              <a:rPr lang="zh-CN" altLang="en-US" sz="1600" b="1">
                <a:latin typeface="华文新魏" panose="02010800040101010101" charset="-122"/>
                <a:ea typeface="华文新魏" panose="02010800040101010101" charset="-122"/>
              </a:rPr>
              <a:t>流程图</a:t>
            </a:r>
            <a:endParaRPr lang="zh-CN" altLang="en-US" sz="1600" b="1">
              <a:latin typeface="华文新魏" panose="02010800040101010101" charset="-122"/>
              <a:ea typeface="华文新魏" panose="02010800040101010101"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构建精准预测模型的设计</a:t>
            </a:r>
            <a:endParaRPr lang="en-US" sz="2250" dirty="0"/>
          </a:p>
        </p:txBody>
      </p:sp>
      <p:sp>
        <p:nvSpPr>
          <p:cNvPr id="8" name="矩形 7"/>
          <p:cNvSpPr/>
          <p:nvPr/>
        </p:nvSpPr>
        <p:spPr>
          <a:xfrm>
            <a:off x="-139700" y="635"/>
            <a:ext cx="9745980" cy="73406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7" name="Text 1"/>
          <p:cNvSpPr/>
          <p:nvPr/>
        </p:nvSpPr>
        <p:spPr>
          <a:xfrm>
            <a:off x="331470" y="200660"/>
            <a:ext cx="8001000" cy="400050"/>
          </a:xfrm>
          <a:prstGeom prst="rect">
            <a:avLst/>
          </a:prstGeom>
          <a:noFill/>
        </p:spPr>
        <p:txBody>
          <a:bodyPr vert="horz" wrap="square" lIns="0" tIns="0" rIns="0" bIns="0" rtlCol="0" anchor="ctr"/>
          <a:p>
            <a:pPr marL="0" indent="0" algn="l">
              <a:lnSpc>
                <a:spcPts val="3150"/>
              </a:lnSpc>
              <a:buNone/>
            </a:pPr>
            <a:r>
              <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rPr>
              <a:t>02 创新点1---构建精准预测模型</a:t>
            </a:r>
            <a:endParaRPr lang="en-US" sz="2800" b="1" dirty="0">
              <a:solidFill>
                <a:schemeClr val="bg1"/>
              </a:solidFill>
              <a:latin typeface="汉仪尚巍手书W" panose="00020600040101010101" charset="-122"/>
              <a:ea typeface="汉仪尚巍手书W" panose="00020600040101010101" charset="-122"/>
              <a:cs typeface="微软雅黑" panose="020B0503020204020204" pitchFamily="34" charset="-120"/>
              <a:sym typeface="+mn-ea"/>
            </a:endParaRPr>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3" descr="7b0a2020202022776f7264617274223a20227b5c2269645c223a32353030343334302c5c227469645c223a5c225c227d220a7d0a"/>
          <p:cNvSpPr/>
          <p:nvPr/>
        </p:nvSpPr>
        <p:spPr>
          <a:xfrm>
            <a:off x="501650" y="922020"/>
            <a:ext cx="4879975" cy="213995"/>
          </a:xfrm>
          <a:prstGeom prst="rect">
            <a:avLst/>
          </a:prstGeom>
          <a:noFill/>
        </p:spPr>
        <p:txBody>
          <a:bodyPr vert="horz" wrap="square" lIns="0" tIns="0" rIns="0" bIns="0" rtlCol="0" anchor="ctr">
            <a:scene3d>
              <a:camera prst="orthographicFront"/>
              <a:lightRig rig="threePt" dir="t"/>
            </a:scene3d>
          </a:bodyPr>
          <a:lstStyle/>
          <a:p>
            <a:pPr marL="0" indent="0" algn="l">
              <a:lnSpc>
                <a:spcPts val="1650"/>
              </a:lnSpc>
              <a:buNone/>
            </a:pP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rPr>
              <a:t>01</a:t>
            </a:r>
            <a:r>
              <a:rPr lang="zh-CN" altLang="en-US" sz="1600" b="1">
                <a:solidFill>
                  <a:srgbClr val="FFC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 </a:t>
            </a:r>
            <a:r>
              <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rPr>
              <a:t>数据收集与预处理</a:t>
            </a:r>
            <a:endParaRPr lang="zh-CN" altLang="en-US" sz="2000" b="1">
              <a:ln w="3325" cmpd="sng">
                <a:solidFill>
                  <a:srgbClr val="F77E75"/>
                </a:solidFill>
                <a:prstDash val="solid"/>
              </a:ln>
              <a:solidFill>
                <a:srgbClr val="FFC000"/>
              </a:solidFill>
              <a:effectLst>
                <a:innerShdw blurRad="2217" dist="50800" dir="2700000">
                  <a:srgbClr val="941225">
                    <a:alpha val="77000"/>
                  </a:srgbClr>
                </a:innerShdw>
                <a:reflection blurRad="369" stA="42000" endA="300" endPos="35000" dist="29997" dir="5400000" sy="-100000" algn="bl" rotWithShape="0"/>
              </a:effectLst>
              <a:latin typeface="汉仪晓波折纸体简" panose="00020600040101010101" charset="-122"/>
              <a:ea typeface="汉仪晓波折纸体简" panose="00020600040101010101" charset="-122"/>
              <a:cs typeface="宋体" panose="02010600030101010101" pitchFamily="2" charset="-122"/>
            </a:endParaRPr>
          </a:p>
        </p:txBody>
      </p:sp>
      <p:pic>
        <p:nvPicPr>
          <p:cNvPr id="15" name="图片 14"/>
          <p:cNvPicPr>
            <a:picLocks noChangeAspect="1"/>
          </p:cNvPicPr>
          <p:nvPr/>
        </p:nvPicPr>
        <p:blipFill>
          <a:blip r:embed="rId2">
            <a:clrChange>
              <a:clrFrom>
                <a:srgbClr val="FFFFFF">
                  <a:alpha val="100000"/>
                </a:srgbClr>
              </a:clrFrom>
              <a:clrTo>
                <a:srgbClr val="FFFFFF">
                  <a:alpha val="100000"/>
                  <a:alpha val="0"/>
                </a:srgbClr>
              </a:clrTo>
            </a:clrChange>
          </a:blip>
          <a:srcRect l="809" t="1399" r="959"/>
          <a:stretch>
            <a:fillRect/>
          </a:stretch>
        </p:blipFill>
        <p:spPr>
          <a:xfrm>
            <a:off x="4046220" y="855980"/>
            <a:ext cx="3752850" cy="1806575"/>
          </a:xfrm>
          <a:prstGeom prst="rect">
            <a:avLst/>
          </a:prstGeom>
        </p:spPr>
      </p:pic>
      <p:grpSp>
        <p:nvGrpSpPr>
          <p:cNvPr id="19" name="组合 18"/>
          <p:cNvGrpSpPr/>
          <p:nvPr/>
        </p:nvGrpSpPr>
        <p:grpSpPr>
          <a:xfrm>
            <a:off x="501650" y="1247140"/>
            <a:ext cx="2562860" cy="214312"/>
            <a:chOff x="790" y="2084"/>
            <a:chExt cx="4036" cy="337"/>
          </a:xfrm>
        </p:grpSpPr>
        <p:sp>
          <p:nvSpPr>
            <p:cNvPr id="20" name="Text 3"/>
            <p:cNvSpPr/>
            <p:nvPr/>
          </p:nvSpPr>
          <p:spPr>
            <a:xfrm>
              <a:off x="790" y="2084"/>
              <a:ext cx="3800" cy="337"/>
            </a:xfrm>
            <a:prstGeom prst="rect">
              <a:avLst/>
            </a:prstGeom>
            <a:noFill/>
          </p:spPr>
          <p:txBody>
            <a:bodyPr vert="horz" wrap="square" lIns="0" tIns="0" rIns="0" bIns="0" rtlCol="0" anchor="ctr"/>
            <a:p>
              <a:pPr marL="0" indent="0" algn="l">
                <a:lnSpc>
                  <a:spcPts val="1650"/>
                </a:lnSpc>
                <a:buNone/>
              </a:pPr>
              <a:r>
                <a:rPr 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1.1</a:t>
              </a:r>
              <a:endParaRPr 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21" name="Text 4"/>
            <p:cNvSpPr/>
            <p:nvPr/>
          </p:nvSpPr>
          <p:spPr>
            <a:xfrm>
              <a:off x="1528" y="2084"/>
              <a:ext cx="3298" cy="330"/>
            </a:xfrm>
            <a:prstGeom prst="rect">
              <a:avLst/>
            </a:prstGeom>
            <a:noFill/>
          </p:spPr>
          <p:txBody>
            <a:bodyPr vert="horz" wrap="square" lIns="0" tIns="0" rIns="0" bIns="0" rtlCol="0" anchor="ctr"/>
            <a:p>
              <a:pPr marL="0" indent="0" algn="l">
                <a:lnSpc>
                  <a:spcPts val="1650"/>
                </a:lnSpc>
                <a:buNone/>
              </a:pPr>
              <a:r>
                <a:rPr 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数据源集成</a:t>
              </a:r>
              <a:endParaRPr 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grpSp>
      <p:grpSp>
        <p:nvGrpSpPr>
          <p:cNvPr id="22" name="组合 21"/>
          <p:cNvGrpSpPr/>
          <p:nvPr/>
        </p:nvGrpSpPr>
        <p:grpSpPr>
          <a:xfrm>
            <a:off x="361315" y="1875790"/>
            <a:ext cx="3677285" cy="2304415"/>
            <a:chOff x="900" y="3411"/>
            <a:chExt cx="6460" cy="4992"/>
          </a:xfrm>
        </p:grpSpPr>
        <p:sp>
          <p:nvSpPr>
            <p:cNvPr id="23" name="折角形 22"/>
            <p:cNvSpPr/>
            <p:nvPr/>
          </p:nvSpPr>
          <p:spPr>
            <a:xfrm>
              <a:off x="900" y="3411"/>
              <a:ext cx="6460" cy="4992"/>
            </a:xfrm>
            <a:prstGeom prst="foldedCorner">
              <a:avLst/>
            </a:prstGeom>
            <a:ln>
              <a:solidFill>
                <a:schemeClr val="accent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sp>
          <p:nvSpPr>
            <p:cNvPr id="24" name="文本框 23"/>
            <p:cNvSpPr txBox="1"/>
            <p:nvPr/>
          </p:nvSpPr>
          <p:spPr>
            <a:xfrm>
              <a:off x="1218" y="4353"/>
              <a:ext cx="5696" cy="3398"/>
            </a:xfrm>
            <a:prstGeom prst="rect">
              <a:avLst/>
            </a:prstGeom>
            <a:noFill/>
          </p:spPr>
          <p:txBody>
            <a:bodyPr wrap="square" rtlCol="0">
              <a:spAutoFit/>
            </a:bodyPr>
            <a:p>
              <a:r>
                <a:rPr lang="zh-CN" altLang="en-US" sz="1600"/>
                <a:t>频率控制：确保遵守GitHub API速率限制，避免因频繁请求导致账号被封禁。</a:t>
              </a:r>
              <a:endParaRPr lang="zh-CN" altLang="en-US" sz="1600"/>
            </a:p>
            <a:p>
              <a:r>
                <a:rPr lang="zh-CN" altLang="en-US" sz="1600"/>
                <a:t>错误重试机制：对于网络波动或临时性错误，实现自动重试逻辑以保证数据获取的完整性。</a:t>
              </a:r>
              <a:endParaRPr lang="zh-CN" altLang="en-US" sz="1600"/>
            </a:p>
          </p:txBody>
        </p:sp>
        <p:sp>
          <p:nvSpPr>
            <p:cNvPr id="25" name="文本框 24"/>
            <p:cNvSpPr txBox="1"/>
            <p:nvPr/>
          </p:nvSpPr>
          <p:spPr>
            <a:xfrm>
              <a:off x="2132" y="3567"/>
              <a:ext cx="3996" cy="1531"/>
            </a:xfrm>
            <a:prstGeom prst="rect">
              <a:avLst/>
            </a:prstGeom>
            <a:noFill/>
          </p:spPr>
          <p:txBody>
            <a:bodyPr wrap="square" rtlCol="0">
              <a:spAutoFit/>
            </a:bodyPr>
            <a:p>
              <a:pPr algn="ctr"/>
              <a:r>
                <a:rPr lang="zh-CN" altLang="en-US" sz="20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API接口调用</a:t>
              </a:r>
              <a:endParaRPr lang="zh-CN" altLang="en-US" sz="20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20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27" name="组合 26"/>
          <p:cNvGrpSpPr/>
          <p:nvPr/>
        </p:nvGrpSpPr>
        <p:grpSpPr>
          <a:xfrm>
            <a:off x="4859655" y="2379345"/>
            <a:ext cx="4097020" cy="2545715"/>
            <a:chOff x="900" y="3402"/>
            <a:chExt cx="6460" cy="4992"/>
          </a:xfrm>
        </p:grpSpPr>
        <p:sp>
          <p:nvSpPr>
            <p:cNvPr id="28" name="折角形 27"/>
            <p:cNvSpPr/>
            <p:nvPr/>
          </p:nvSpPr>
          <p:spPr>
            <a:xfrm>
              <a:off x="900" y="3402"/>
              <a:ext cx="6460" cy="4992"/>
            </a:xfrm>
            <a:prstGeom prst="foldedCorner">
              <a:avLst/>
            </a:prstGeom>
            <a:ln>
              <a:solidFill>
                <a:schemeClr val="accent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sp>
          <p:nvSpPr>
            <p:cNvPr id="29" name="文本框 28"/>
            <p:cNvSpPr txBox="1"/>
            <p:nvPr/>
          </p:nvSpPr>
          <p:spPr>
            <a:xfrm>
              <a:off x="1385" y="4348"/>
              <a:ext cx="5696" cy="4042"/>
            </a:xfrm>
            <a:prstGeom prst="rect">
              <a:avLst/>
            </a:prstGeom>
            <a:noFill/>
          </p:spPr>
          <p:txBody>
            <a:bodyPr wrap="square" rtlCol="0">
              <a:spAutoFit/>
            </a:bodyPr>
            <a:p>
              <a:pPr algn="l">
                <a:buClrTx/>
                <a:buSzTx/>
                <a:buNone/>
              </a:pPr>
              <a:r>
                <a:rPr lang="zh-CN" altLang="en-US" sz="1600"/>
                <a:t>事件过滤：只订阅感兴趣的事件类型（如Pull Request、Issue等），减少不必要的通知负载。</a:t>
              </a:r>
              <a:endParaRPr lang="zh-CN" altLang="en-US" sz="1600"/>
            </a:p>
            <a:p>
              <a:pPr algn="l">
                <a:buClrTx/>
                <a:buSzTx/>
                <a:buNone/>
              </a:pPr>
              <a:endParaRPr lang="zh-CN" altLang="en-US" sz="1600"/>
            </a:p>
            <a:p>
              <a:pPr algn="l">
                <a:buClrTx/>
                <a:buSzTx/>
                <a:buNone/>
              </a:pPr>
              <a:r>
                <a:rPr lang="zh-CN" altLang="en-US" sz="1600"/>
                <a:t>消息队列：使用Kafka或RabbitMQ等消息中间件来缓冲和异步处理Webhook接收到的数据，防止瞬间流量过大影响系统稳定性。</a:t>
              </a:r>
              <a:endParaRPr lang="zh-CN" altLang="en-US" sz="1600"/>
            </a:p>
          </p:txBody>
        </p:sp>
        <p:sp>
          <p:nvSpPr>
            <p:cNvPr id="30" name="文本框 29"/>
            <p:cNvSpPr txBox="1"/>
            <p:nvPr/>
          </p:nvSpPr>
          <p:spPr>
            <a:xfrm>
              <a:off x="2132" y="3558"/>
              <a:ext cx="3996" cy="1386"/>
            </a:xfrm>
            <a:prstGeom prst="rect">
              <a:avLst/>
            </a:prstGeom>
            <a:noFill/>
          </p:spPr>
          <p:txBody>
            <a:bodyPr wrap="square" rtlCol="0">
              <a:spAutoFit/>
            </a:bodyPr>
            <a:p>
              <a:pPr algn="ctr"/>
              <a:r>
                <a:rPr lang="zh-CN" altLang="en-US" sz="20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Webhook事件监听</a:t>
              </a:r>
              <a:endParaRPr lang="zh-CN" altLang="en-US" sz="20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endParaRPr>
            </a:p>
            <a:p>
              <a:pPr algn="just"/>
              <a:endParaRPr lang="zh-CN" altLang="en-US" sz="20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32" name="左箭头 31"/>
          <p:cNvSpPr/>
          <p:nvPr/>
        </p:nvSpPr>
        <p:spPr>
          <a:xfrm>
            <a:off x="4157980" y="2662555"/>
            <a:ext cx="535305" cy="380365"/>
          </a:xfrm>
          <a:prstGeom prst="leftArrow">
            <a:avLst/>
          </a:prstGeom>
          <a:gradFill>
            <a:gsLst>
              <a:gs pos="88000">
                <a:schemeClr val="accent1">
                  <a:lumMod val="5000"/>
                  <a:lumOff val="95000"/>
                </a:schemeClr>
              </a:gs>
              <a:gs pos="40000">
                <a:schemeClr val="accent1">
                  <a:lumMod val="45000"/>
                  <a:lumOff val="55000"/>
                </a:schemeClr>
              </a:gs>
              <a:gs pos="64000">
                <a:schemeClr val="accent1">
                  <a:lumMod val="45000"/>
                  <a:lumOff val="55000"/>
                </a:schemeClr>
              </a:gs>
              <a:gs pos="19000">
                <a:schemeClr val="accent1">
                  <a:lumMod val="60000"/>
                  <a:lumOff val="4000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33" name="右箭头 32"/>
          <p:cNvSpPr/>
          <p:nvPr/>
        </p:nvSpPr>
        <p:spPr>
          <a:xfrm>
            <a:off x="4208145" y="3165475"/>
            <a:ext cx="535305" cy="396240"/>
          </a:xfrm>
          <a:prstGeom prst="rightArrow">
            <a:avLst/>
          </a:prstGeom>
          <a:gradFill>
            <a:gsLst>
              <a:gs pos="0">
                <a:schemeClr val="accent1">
                  <a:lumMod val="5000"/>
                  <a:lumOff val="95000"/>
                </a:schemeClr>
              </a:gs>
              <a:gs pos="56000">
                <a:schemeClr val="accent1">
                  <a:lumMod val="45000"/>
                  <a:lumOff val="55000"/>
                </a:schemeClr>
              </a:gs>
              <a:gs pos="96000">
                <a:schemeClr val="accent1">
                  <a:lumMod val="45000"/>
                  <a:lumOff val="55000"/>
                </a:schemeClr>
              </a:gs>
              <a:gs pos="100000">
                <a:schemeClr val="accent1">
                  <a:lumMod val="30000"/>
                  <a:lumOff val="7000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Lst>
</file>

<file path=ppt/tags/tag100.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UNIT_TYPE" val="i"/>
  <p:tag name="KSO_WM_UNIT_INDEX" val="2"/>
</p:tagLst>
</file>

<file path=ppt/tags/tag101.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UNIT_TYPE" val="i"/>
  <p:tag name="KSO_WM_UNIT_INDEX" val="3"/>
</p:tagLst>
</file>

<file path=ppt/tags/tag10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UNIT_CONTENT_GROUP_TYPE" val="contentchip"/>
  <p:tag name="KSO_WM_UNIT_TYPE" val="i"/>
  <p:tag name="KSO_WM_UNIT_INDEX" val="4"/>
</p:tagLst>
</file>

<file path=ppt/tags/tag1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UNIT_TYPE" val="i"/>
  <p:tag name="KSO_WM_UNIT_INDEX" val="5"/>
</p:tagLst>
</file>

<file path=ppt/tags/tag1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6"/>
  <p:tag name="KSO_WM_UNIT_LAYERLEVEL" val="1"/>
  <p:tag name="KSO_WM_TAG_VERSION" val="3.0"/>
  <p:tag name="KSO_WM_UNIT_TYPE" val="i"/>
  <p:tag name="KSO_WM_UNIT_INDEX" val="6"/>
</p:tagLst>
</file>

<file path=ppt/tags/tag10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7"/>
  <p:tag name="KSO_WM_UNIT_LAYERLEVEL" val="1"/>
  <p:tag name="KSO_WM_TAG_VERSION" val="3.0"/>
  <p:tag name="KSO_WM_UNIT_TYPE" val="i"/>
  <p:tag name="KSO_WM_UNIT_INDEX" val="7"/>
</p:tagLst>
</file>

<file path=ppt/tags/tag10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8"/>
  <p:tag name="KSO_WM_UNIT_LAYERLEVEL" val="1"/>
  <p:tag name="KSO_WM_TAG_VERSION" val="3.0"/>
  <p:tag name="KSO_WM_UNIT_CONTENT_GROUP_TYPE" val="contentchip"/>
  <p:tag name="KSO_WM_UNIT_TYPE" val="i"/>
  <p:tag name="KSO_WM_UNIT_INDEX" val="8"/>
</p:tagLst>
</file>

<file path=ppt/tags/tag10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9"/>
  <p:tag name="KSO_WM_UNIT_LAYERLEVEL" val="1"/>
  <p:tag name="KSO_WM_TAG_VERSION" val="3.0"/>
  <p:tag name="KSO_WM_UNIT_CONTENT_GROUP_TYPE" val="contentchip"/>
  <p:tag name="KSO_WM_UNIT_TYPE" val="i"/>
  <p:tag name="KSO_WM_UNIT_INDEX" val="9"/>
</p:tagLst>
</file>

<file path=ppt/tags/tag10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0"/>
  <p:tag name="KSO_WM_UNIT_LAYERLEVEL" val="1"/>
  <p:tag name="KSO_WM_TAG_VERSION" val="3.0"/>
  <p:tag name="KSO_WM_UNIT_CONTENT_GROUP_TYPE" val="contentchip"/>
  <p:tag name="KSO_WM_UNIT_TYPE" val="i"/>
  <p:tag name="KSO_WM_UNIT_INDEX" val="10"/>
</p:tagLst>
</file>

<file path=ppt/tags/tag10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1"/>
  <p:tag name="KSO_WM_UNIT_LAYERLEVEL" val="1"/>
  <p:tag name="KSO_WM_TAG_VERSION" val="3.0"/>
  <p:tag name="KSO_WM_UNIT_TYPE" val="i"/>
  <p:tag name="KSO_WM_UNIT_INDEX" val="11"/>
</p:tagLst>
</file>

<file path=ppt/tags/tag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4"/>
  <p:tag name="KSO_WM_UNIT_ID" val="_1*i*4"/>
  <p:tag name="KSO_WM_UNIT_LAYERLEVEL" val="1"/>
  <p:tag name="KSO_WM_TAG_VERSION" val="3.0"/>
</p:tagLst>
</file>

<file path=ppt/tags/tag110.xml><?xml version="1.0" encoding="utf-8"?>
<p:tagLst xmlns:p="http://schemas.openxmlformats.org/presentationml/2006/main">
  <p:tag name="KSO_WM_UNIT_ISCONTENTSTITLE" val="0"/>
  <p:tag name="KSO_WM_UNIT_ISNUMDGMTITLE" val="0"/>
  <p:tag name="KSO_WM_UNIT_PRESET_TEXT" val="THANK  YOU"/>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1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UNIT_TYPE" val="i"/>
  <p:tag name="KSO_WM_UNIT_INDEX" val="1"/>
  <p:tag name="KSO_WM_UNIT_CONTENT_GROUP_TYPE" val="titlestyle"/>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0314"/>
</p:tagLst>
</file>

<file path=ppt/tags/tag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0314"/>
</p:tagLst>
</file>

<file path=ppt/tags/tag121.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314"/>
  <p:tag name="KSO_WM_SPECIAL_SOURCE" val="bdnull"/>
  <p:tag name="KSO_WM_TEMPLATE_THUMBS_INDEX" val="1、9"/>
</p:tagLst>
</file>

<file path=ppt/tags/tag12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2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4_1*a*1"/>
  <p:tag name="KSO_WM_TEMPLATE_CATEGORY" val="custom"/>
  <p:tag name="KSO_WM_TEMPLATE_INDEX" val="20230314"/>
  <p:tag name="KSO_WM_UNIT_LAYERLEVEL" val="1"/>
  <p:tag name="KSO_WM_TAG_VERSION" val="3.0"/>
  <p:tag name="KSO_WM_BEAUTIFY_FLAG" val="#wm#"/>
  <p:tag name="KSO_WM_UNIT_CONTENT_GROUP_TYPE" val="contentchip"/>
  <p:tag name="KSO_WM_UNIT_PRESET_TEXT" val="单击添加文档标题"/>
  <p:tag name="KSO_WM_UNIT_TEXT_TYPE" val="1"/>
</p:tagLst>
</file>

<file path=ppt/tags/tag124.xml><?xml version="1.0" encoding="utf-8"?>
<p:tagLst xmlns:p="http://schemas.openxmlformats.org/presentationml/2006/main">
  <p:tag name="KSO_WM_SLIDE_ID" val="custom20230314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0314"/>
  <p:tag name="KSO_WM_SLIDE_TYPE" val="title"/>
  <p:tag name="KSO_WM_SLIDE_SUBTYPE" val="pureTxt"/>
  <p:tag name="KSO_WM_SLIDE_LAYOUT" val="a_f"/>
  <p:tag name="KSO_WM_SLIDE_LAYOUT_CNT" val="1_1"/>
  <p:tag name="KSO_WM_SPECIAL_SOURCE" val="bdnull"/>
  <p:tag name="KSO_WM_TEMPLATE_THUMBS_INDEX" val="1、9"/>
  <p:tag name="KSO_WM_SLIDE_CONTENT_AREA" val="{&quot;left&quot;:&quot;173.7&quot;,&quot;top&quot;:&quot;78.5&quot;,&quot;width&quot;:&quot;702.55&quot;,&quot;height&quot;:&quot;350.15&quot;}"/>
</p:tagLst>
</file>

<file path=ppt/tags/tag125.xml><?xml version="1.0" encoding="utf-8"?>
<p:tagLst xmlns:p="http://schemas.openxmlformats.org/presentationml/2006/main">
  <p:tag name="KSO_WM_UNIT_TYPE" val="a"/>
  <p:tag name="KSO_WM_UNIT_INDEX" val="1"/>
  <p:tag name="KSO_WM_BEAUTIFY_FLAG" val="#wm#"/>
  <p:tag name="KSO_WM_TAG_VERSION" val="3.0"/>
  <p:tag name="KSO_WM_UNIT_ISCONTENTSTITLE" val="1"/>
  <p:tag name="KSO_WM_DIAGRAM_GROUP_CODE" val="l1-1"/>
  <p:tag name="KSO_WM_UNIT_ID" val="custom20236734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734"/>
  <p:tag name="KSO_WM_TEMPLATE_CATEGORY" val="custom"/>
  <p:tag name="KSO_WM_UNIT_PRESET_TEXT_INDEX" val="0"/>
  <p:tag name="KSO_WM_UNIT_PRESET_TEXT_LEN" val="0"/>
  <p:tag name="KSO_WM_UNIT_USESOURCEFORMAT_APPLY" val="1"/>
</p:tagLst>
</file>

<file path=ppt/tags/tag126.xml><?xml version="1.0" encoding="utf-8"?>
<p:tagLst xmlns:p="http://schemas.openxmlformats.org/presentationml/2006/main">
  <p:tag name="KSO_WM_UNIT_TYPE" val="i"/>
  <p:tag name="KSO_WM_UNIT_INDEX" val="1"/>
  <p:tag name="KSO_WM_BEAUTIFY_FLAG" val="#wm#"/>
  <p:tag name="KSO_WM_TAG_VERSION" val="3.0"/>
  <p:tag name="KSO_WM_DIAGRAM_GROUP_CODE" val="l1-1"/>
  <p:tag name="KSO_WM_UNIT_ID" val="custom20236734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734"/>
  <p:tag name="KSO_WM_TEMPLATE_CATEGORY" val="custom"/>
  <p:tag name="KSO_WM_UNIT_FILL_FORE_SCHEMECOLOR_INDEX" val="5"/>
  <p:tag name="KSO_WM_UNIT_FILL_TYPE" val="1"/>
  <p:tag name="KSO_WM_UNIT_TEXT_FILL_FORE_SCHEMECOLOR_INDEX" val="2"/>
  <p:tag name="KSO_WM_UNIT_TEXT_FILL_TYPE" val="1"/>
  <p:tag name="KSO_WM_UNIT_USESOURCEFORMAT_APPLY" val="1"/>
</p:tagLst>
</file>

<file path=ppt/tags/tag127.xml><?xml version="1.0" encoding="utf-8"?>
<p:tagLst xmlns:p="http://schemas.openxmlformats.org/presentationml/2006/main">
  <p:tag name="KSO_WM_UNIT_TYPE" val="l_h_i"/>
  <p:tag name="KSO_WM_UNIT_INDEX" val="1_1_2"/>
  <p:tag name="KSO_WM_BEAUTIFY_FLAG" val="#wm#"/>
  <p:tag name="KSO_WM_TAG_VERSION" val="3.0"/>
  <p:tag name="KSO_WM_DIAGRAM_VERSION" val="3"/>
  <p:tag name="KSO_WM_DIAGRAM_GROUP_CODE" val="l1-1"/>
  <p:tag name="KSO_WM_UNIT_ID" val="custom20236734_5*l_h_i*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34"/>
  <p:tag name="KSO_WM_TEMPLATE_CATEGORY" val="custom"/>
  <p:tag name="KSO_WM_DIAGRAM_COLOR_TRICK" val="1"/>
  <p:tag name="KSO_WM_DIAGRAM_COLOR_TEXT_CAN_REMOVE" val="n"/>
  <p:tag name="KSO_WM_DIAGRAM_MAX_ITEMCNT" val="6"/>
  <p:tag name="KSO_WM_DIAGRAM_MIN_ITEMCNT" val="2"/>
  <p:tag name="KSO_WM_DIAGRAM_VIRTUALLY_FRAME" val="{&quot;height&quot;:405.40142822265625,&quot;left&quot;:190.8655396661232,&quot;top&quot;:-0.7948873396745967,&quot;width&quot;:542.14270019531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2,&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2"/>
  <p:tag name="KSO_WM_UNIT_LINE_FILL_TYPE" val="2"/>
  <p:tag name="KSO_WM_UNIT_TEXT_FILL_FORE_SCHEMECOLOR_INDEX" val="2"/>
  <p:tag name="KSO_WM_UNIT_TEXT_FILL_TYPE" val="1"/>
  <p:tag name="KSO_WM_UNIT_USESOURCEFORMAT_APPLY" val="1"/>
</p:tagLst>
</file>

<file path=ppt/tags/tag128.xml><?xml version="1.0" encoding="utf-8"?>
<p:tagLst xmlns:p="http://schemas.openxmlformats.org/presentationml/2006/main">
  <p:tag name="KSO_WM_UNIT_TYPE" val="l_h_i"/>
  <p:tag name="KSO_WM_UNIT_SUBTYPE" val="d"/>
  <p:tag name="KSO_WM_UNIT_INDEX" val="1_1_1"/>
  <p:tag name="KSO_WM_BEAUTIFY_FLAG" val="#wm#"/>
  <p:tag name="KSO_WM_TAG_VERSION" val="3.0"/>
  <p:tag name="KSO_WM_DIAGRAM_VERSION" val="3"/>
  <p:tag name="KSO_WM_DIAGRAM_GROUP_CODE" val="l1-1"/>
  <p:tag name="KSO_WM_UNIT_ID" val="custom20236734_5*l_h_i*1_1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34"/>
  <p:tag name="KSO_WM_TEMPLATE_CATEGORY" val="custom"/>
  <p:tag name="KSO_WM_DIAGRAM_COLOR_TRICK" val="1"/>
  <p:tag name="KSO_WM_DIAGRAM_COLOR_TEXT_CAN_REMOVE" val="n"/>
  <p:tag name="KSO_WM_DIAGRAM_MAX_ITEMCNT" val="6"/>
  <p:tag name="KSO_WM_DIAGRAM_MIN_ITEMCNT" val="2"/>
  <p:tag name="KSO_WM_DIAGRAM_VIRTUALLY_FRAME" val="{&quot;height&quot;:405.40142822265625,&quot;left&quot;:190.8655396661232,&quot;top&quot;:-0.7948873396745967,&quot;width&quot;:542.1427001953125}"/>
  <p:tag name="KSO_WM_DIAGRAM_COLOR_MATCH_VALUE" val="{&quot;shape&quot;:{&quot;fill&quot;:{&quot;gradient&quot;:[{&quot;brightness&quot;:0.6000000238418579,&quot;colorType&quot;:1,&quot;foreColorIndex&quot;:5,&quot;pos&quot;:0,&quot;transparency&quot;:0},{&quot;brightness&quot;:-0.25,&quot;colorType&quot;:1,&quot;foreColorIndex&quot;:5,&quot;pos&quot;:0.8199999928474426,&quot;transparency&quot;:0},{&quot;brightness&quot;:0,&quot;colorType&quot;:1,&quot;foreColorIndex&quot;:5,&quot;pos&quot;:0.49000000953674316,&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29.xml><?xml version="1.0" encoding="utf-8"?>
<p:tagLst xmlns:p="http://schemas.openxmlformats.org/presentationml/2006/main">
  <p:tag name="KSO_WM_UNIT_TYPE" val="l_h_f"/>
  <p:tag name="KSO_WM_UNIT_INDEX" val="1_1_1"/>
  <p:tag name="KSO_WM_BEAUTIFY_FLAG" val="#wm#"/>
  <p:tag name="KSO_WM_TAG_VERSION" val="3.0"/>
  <p:tag name="KSO_WM_DIAGRAM_VERSION" val="3"/>
  <p:tag name="KSO_WM_DIAGRAM_GROUP_CODE" val="l1-1"/>
  <p:tag name="KSO_WM_UNIT_ID" val="custom20236734_5*l_h_f*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34"/>
  <p:tag name="KSO_WM_TEMPLATE_CATEGORY" val="custom"/>
  <p:tag name="KSO_WM_DIAGRAM_COLOR_TRICK" val="1"/>
  <p:tag name="KSO_WM_DIAGRAM_COLOR_TEXT_CAN_REMOVE" val="n"/>
  <p:tag name="KSO_WM_UNIT_SUBTYPE" val="a"/>
  <p:tag name="KSO_WM_DIAGRAM_MAX_ITEMCNT" val="6"/>
  <p:tag name="KSO_WM_DIAGRAM_MIN_ITEMCNT" val="2"/>
  <p:tag name="KSO_WM_DIAGRAM_VIRTUALLY_FRAME" val="{&quot;height&quot;:405.40142822265625,&quot;left&quot;:190.8655396661232,&quot;top&quot;:-0.7948873396745967,&quot;width&quot;:542.14270019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51c2d&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添加目录项标题"/>
  <p:tag name="KSO_WM_UNIT_USESOURCEFORMAT_APPLY" val="1"/>
</p:tagLst>
</file>

<file path=ppt/tags/tag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Lst>
</file>

<file path=ppt/tags/tag130.xml><?xml version="1.0" encoding="utf-8"?>
<p:tagLst xmlns:p="http://schemas.openxmlformats.org/presentationml/2006/main">
  <p:tag name="KSO_WM_UNIT_TYPE" val="l_h_i"/>
  <p:tag name="KSO_WM_UNIT_INDEX" val="1_2_2"/>
  <p:tag name="KSO_WM_BEAUTIFY_FLAG" val="#wm#"/>
  <p:tag name="KSO_WM_TAG_VERSION" val="3.0"/>
  <p:tag name="KSO_WM_DIAGRAM_VERSION" val="3"/>
  <p:tag name="KSO_WM_DIAGRAM_GROUP_CODE" val="l1-1"/>
  <p:tag name="KSO_WM_UNIT_ID" val="custom20236734_5*l_h_i*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34"/>
  <p:tag name="KSO_WM_TEMPLATE_CATEGORY" val="custom"/>
  <p:tag name="KSO_WM_DIAGRAM_COLOR_TRICK" val="1"/>
  <p:tag name="KSO_WM_DIAGRAM_COLOR_TEXT_CAN_REMOVE" val="n"/>
  <p:tag name="KSO_WM_DIAGRAM_MAX_ITEMCNT" val="6"/>
  <p:tag name="KSO_WM_DIAGRAM_MIN_ITEMCNT" val="2"/>
  <p:tag name="KSO_WM_DIAGRAM_VIRTUALLY_FRAME" val="{&quot;height&quot;:405.40142822265625,&quot;left&quot;:190.8655396661232,&quot;top&quot;:-0.7948873396745967,&quot;width&quot;:542.14270019531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2,&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2"/>
  <p:tag name="KSO_WM_UNIT_LINE_FILL_TYPE" val="2"/>
  <p:tag name="KSO_WM_UNIT_TEXT_FILL_FORE_SCHEMECOLOR_INDEX" val="2"/>
  <p:tag name="KSO_WM_UNIT_TEXT_FILL_TYPE" val="1"/>
  <p:tag name="KSO_WM_UNIT_USESOURCEFORMAT_APPLY" val="1"/>
</p:tagLst>
</file>

<file path=ppt/tags/tag131.xml><?xml version="1.0" encoding="utf-8"?>
<p:tagLst xmlns:p="http://schemas.openxmlformats.org/presentationml/2006/main">
  <p:tag name="KSO_WM_UNIT_TYPE" val="l_h_i"/>
  <p:tag name="KSO_WM_UNIT_SUBTYPE" val="d"/>
  <p:tag name="KSO_WM_UNIT_INDEX" val="1_2_1"/>
  <p:tag name="KSO_WM_BEAUTIFY_FLAG" val="#wm#"/>
  <p:tag name="KSO_WM_TAG_VERSION" val="3.0"/>
  <p:tag name="KSO_WM_DIAGRAM_VERSION" val="3"/>
  <p:tag name="KSO_WM_DIAGRAM_GROUP_CODE" val="l1-1"/>
  <p:tag name="KSO_WM_UNIT_ID" val="custom20236734_5*l_h_i*1_2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34"/>
  <p:tag name="KSO_WM_TEMPLATE_CATEGORY" val="custom"/>
  <p:tag name="KSO_WM_DIAGRAM_COLOR_TRICK" val="1"/>
  <p:tag name="KSO_WM_DIAGRAM_COLOR_TEXT_CAN_REMOVE" val="n"/>
  <p:tag name="KSO_WM_DIAGRAM_MAX_ITEMCNT" val="6"/>
  <p:tag name="KSO_WM_DIAGRAM_MIN_ITEMCNT" val="2"/>
  <p:tag name="KSO_WM_DIAGRAM_VIRTUALLY_FRAME" val="{&quot;height&quot;:405.40142822265625,&quot;left&quot;:190.8655396661232,&quot;top&quot;:-0.7948873396745967,&quot;width&quot;:542.1427001953125}"/>
  <p:tag name="KSO_WM_DIAGRAM_COLOR_MATCH_VALUE" val="{&quot;shape&quot;:{&quot;fill&quot;:{&quot;gradient&quot;:[{&quot;brightness&quot;:0.6000000238418579,&quot;colorType&quot;:1,&quot;foreColorIndex&quot;:5,&quot;pos&quot;:0,&quot;transparency&quot;:0},{&quot;brightness&quot;:-0.25,&quot;colorType&quot;:1,&quot;foreColorIndex&quot;:5,&quot;pos&quot;:0.8199999928474426,&quot;transparency&quot;:0},{&quot;brightness&quot;:0,&quot;colorType&quot;:1,&quot;foreColorIndex&quot;:5,&quot;pos&quot;:0.49000000953674316,&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32.xml><?xml version="1.0" encoding="utf-8"?>
<p:tagLst xmlns:p="http://schemas.openxmlformats.org/presentationml/2006/main">
  <p:tag name="KSO_WM_UNIT_TYPE" val="l_h_f"/>
  <p:tag name="KSO_WM_UNIT_INDEX" val="1_2_1"/>
  <p:tag name="KSO_WM_BEAUTIFY_FLAG" val="#wm#"/>
  <p:tag name="KSO_WM_TAG_VERSION" val="3.0"/>
  <p:tag name="KSO_WM_DIAGRAM_VERSION" val="3"/>
  <p:tag name="KSO_WM_DIAGRAM_GROUP_CODE" val="l1-1"/>
  <p:tag name="KSO_WM_UNIT_ID" val="custom20236734_5*l_h_f*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34"/>
  <p:tag name="KSO_WM_TEMPLATE_CATEGORY" val="custom"/>
  <p:tag name="KSO_WM_DIAGRAM_COLOR_TRICK" val="1"/>
  <p:tag name="KSO_WM_DIAGRAM_COLOR_TEXT_CAN_REMOVE" val="n"/>
  <p:tag name="KSO_WM_UNIT_SUBTYPE" val="a"/>
  <p:tag name="KSO_WM_DIAGRAM_MAX_ITEMCNT" val="6"/>
  <p:tag name="KSO_WM_DIAGRAM_MIN_ITEMCNT" val="2"/>
  <p:tag name="KSO_WM_DIAGRAM_VIRTUALLY_FRAME" val="{&quot;height&quot;:405.40142822265625,&quot;left&quot;:190.8655396661232,&quot;top&quot;:-0.7948873396745967,&quot;width&quot;:542.14270019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51c2d&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添加目录项标题"/>
  <p:tag name="KSO_WM_UNIT_USESOURCEFORMAT_APPLY" val="1"/>
</p:tagLst>
</file>

<file path=ppt/tags/tag133.xml><?xml version="1.0" encoding="utf-8"?>
<p:tagLst xmlns:p="http://schemas.openxmlformats.org/presentationml/2006/main">
  <p:tag name="KSO_WM_UNIT_TYPE" val="l_h_i"/>
  <p:tag name="KSO_WM_UNIT_INDEX" val="1_4_2"/>
  <p:tag name="KSO_WM_BEAUTIFY_FLAG" val="#wm#"/>
  <p:tag name="KSO_WM_TAG_VERSION" val="3.0"/>
  <p:tag name="KSO_WM_DIAGRAM_VERSION" val="3"/>
  <p:tag name="KSO_WM_DIAGRAM_GROUP_CODE" val="l1-1"/>
  <p:tag name="KSO_WM_UNIT_ID" val="custom20236734_5*l_h_i*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34"/>
  <p:tag name="KSO_WM_TEMPLATE_CATEGORY" val="custom"/>
  <p:tag name="KSO_WM_DIAGRAM_COLOR_TRICK" val="1"/>
  <p:tag name="KSO_WM_DIAGRAM_COLOR_TEXT_CAN_REMOVE" val="n"/>
  <p:tag name="KSO_WM_DIAGRAM_MAX_ITEMCNT" val="6"/>
  <p:tag name="KSO_WM_DIAGRAM_MIN_ITEMCNT" val="2"/>
  <p:tag name="KSO_WM_DIAGRAM_VIRTUALLY_FRAME" val="{&quot;height&quot;:405.40142822265625,&quot;left&quot;:190.8655396661232,&quot;top&quot;:-0.7948873396745967,&quot;width&quot;:542.14270019531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2,&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2"/>
  <p:tag name="KSO_WM_UNIT_LINE_FILL_TYPE" val="2"/>
  <p:tag name="KSO_WM_UNIT_TEXT_FILL_FORE_SCHEMECOLOR_INDEX" val="2"/>
  <p:tag name="KSO_WM_UNIT_TEXT_FILL_TYPE" val="1"/>
  <p:tag name="KSO_WM_UNIT_USESOURCEFORMAT_APPLY" val="1"/>
</p:tagLst>
</file>

<file path=ppt/tags/tag134.xml><?xml version="1.0" encoding="utf-8"?>
<p:tagLst xmlns:p="http://schemas.openxmlformats.org/presentationml/2006/main">
  <p:tag name="KSO_WM_UNIT_TYPE" val="l_h_i"/>
  <p:tag name="KSO_WM_UNIT_SUBTYPE" val="d"/>
  <p:tag name="KSO_WM_UNIT_INDEX" val="1_4_1"/>
  <p:tag name="KSO_WM_BEAUTIFY_FLAG" val="#wm#"/>
  <p:tag name="KSO_WM_TAG_VERSION" val="3.0"/>
  <p:tag name="KSO_WM_DIAGRAM_VERSION" val="3"/>
  <p:tag name="KSO_WM_DIAGRAM_GROUP_CODE" val="l1-1"/>
  <p:tag name="KSO_WM_UNIT_ID" val="custom20236734_5*l_h_i*1_4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34"/>
  <p:tag name="KSO_WM_TEMPLATE_CATEGORY" val="custom"/>
  <p:tag name="KSO_WM_DIAGRAM_COLOR_TRICK" val="1"/>
  <p:tag name="KSO_WM_DIAGRAM_COLOR_TEXT_CAN_REMOVE" val="n"/>
  <p:tag name="KSO_WM_DIAGRAM_MAX_ITEMCNT" val="6"/>
  <p:tag name="KSO_WM_DIAGRAM_MIN_ITEMCNT" val="2"/>
  <p:tag name="KSO_WM_DIAGRAM_VIRTUALLY_FRAME" val="{&quot;height&quot;:405.40142822265625,&quot;left&quot;:190.8655396661232,&quot;top&quot;:-0.7948873396745967,&quot;width&quot;:542.1427001953125}"/>
  <p:tag name="KSO_WM_DIAGRAM_COLOR_MATCH_VALUE" val="{&quot;shape&quot;:{&quot;fill&quot;:{&quot;gradient&quot;:[{&quot;brightness&quot;:0.6000000238418579,&quot;colorType&quot;:1,&quot;foreColorIndex&quot;:5,&quot;pos&quot;:0,&quot;transparency&quot;:0},{&quot;brightness&quot;:-0.25,&quot;colorType&quot;:1,&quot;foreColorIndex&quot;:5,&quot;pos&quot;:0.8199999928474426,&quot;transparency&quot;:0},{&quot;brightness&quot;:0,&quot;colorType&quot;:1,&quot;foreColorIndex&quot;:5,&quot;pos&quot;:0.49000000953674316,&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35.xml><?xml version="1.0" encoding="utf-8"?>
<p:tagLst xmlns:p="http://schemas.openxmlformats.org/presentationml/2006/main">
  <p:tag name="KSO_WM_UNIT_TYPE" val="l_h_f"/>
  <p:tag name="KSO_WM_UNIT_INDEX" val="1_4_1"/>
  <p:tag name="KSO_WM_BEAUTIFY_FLAG" val="#wm#"/>
  <p:tag name="KSO_WM_TAG_VERSION" val="3.0"/>
  <p:tag name="KSO_WM_DIAGRAM_VERSION" val="3"/>
  <p:tag name="KSO_WM_DIAGRAM_GROUP_CODE" val="l1-1"/>
  <p:tag name="KSO_WM_UNIT_ID" val="custom20236734_5*l_h_f*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34"/>
  <p:tag name="KSO_WM_TEMPLATE_CATEGORY" val="custom"/>
  <p:tag name="KSO_WM_DIAGRAM_COLOR_TRICK" val="1"/>
  <p:tag name="KSO_WM_DIAGRAM_COLOR_TEXT_CAN_REMOVE" val="n"/>
  <p:tag name="KSO_WM_UNIT_SUBTYPE" val="a"/>
  <p:tag name="KSO_WM_DIAGRAM_MAX_ITEMCNT" val="6"/>
  <p:tag name="KSO_WM_DIAGRAM_MIN_ITEMCNT" val="2"/>
  <p:tag name="KSO_WM_DIAGRAM_VIRTUALLY_FRAME" val="{&quot;height&quot;:405.40142822265625,&quot;left&quot;:190.8655396661232,&quot;top&quot;:-0.7948873396745967,&quot;width&quot;:542.14270019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51c2d&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添加目录项标题"/>
  <p:tag name="KSO_WM_UNIT_USESOURCEFORMAT_APPLY" val="1"/>
</p:tagLst>
</file>

<file path=ppt/tags/tag136.xml><?xml version="1.0" encoding="utf-8"?>
<p:tagLst xmlns:p="http://schemas.openxmlformats.org/presentationml/2006/main">
  <p:tag name="KSO_WM_UNIT_TYPE" val="l_h_i"/>
  <p:tag name="KSO_WM_UNIT_INDEX" val="1_5_2"/>
  <p:tag name="KSO_WM_BEAUTIFY_FLAG" val="#wm#"/>
  <p:tag name="KSO_WM_TAG_VERSION" val="3.0"/>
  <p:tag name="KSO_WM_DIAGRAM_VERSION" val="3"/>
  <p:tag name="KSO_WM_DIAGRAM_GROUP_CODE" val="l1-1"/>
  <p:tag name="KSO_WM_UNIT_ID" val="custom20236734_5*l_h_i*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34"/>
  <p:tag name="KSO_WM_TEMPLATE_CATEGORY" val="custom"/>
  <p:tag name="KSO_WM_DIAGRAM_COLOR_TRICK" val="1"/>
  <p:tag name="KSO_WM_DIAGRAM_COLOR_TEXT_CAN_REMOVE" val="n"/>
  <p:tag name="KSO_WM_DIAGRAM_MAX_ITEMCNT" val="6"/>
  <p:tag name="KSO_WM_DIAGRAM_MIN_ITEMCNT" val="2"/>
  <p:tag name="KSO_WM_DIAGRAM_VIRTUALLY_FRAME" val="{&quot;height&quot;:405.40142822265625,&quot;left&quot;:190.8655396661232,&quot;top&quot;:-0.7948873396745967,&quot;width&quot;:542.14270019531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2,&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2"/>
  <p:tag name="KSO_WM_UNIT_LINE_FILL_TYPE" val="2"/>
  <p:tag name="KSO_WM_UNIT_TEXT_FILL_FORE_SCHEMECOLOR_INDEX" val="2"/>
  <p:tag name="KSO_WM_UNIT_TEXT_FILL_TYPE" val="1"/>
  <p:tag name="KSO_WM_UNIT_USESOURCEFORMAT_APPLY" val="1"/>
</p:tagLst>
</file>

<file path=ppt/tags/tag137.xml><?xml version="1.0" encoding="utf-8"?>
<p:tagLst xmlns:p="http://schemas.openxmlformats.org/presentationml/2006/main">
  <p:tag name="KSO_WM_UNIT_TYPE" val="l_h_i"/>
  <p:tag name="KSO_WM_UNIT_SUBTYPE" val="d"/>
  <p:tag name="KSO_WM_UNIT_INDEX" val="1_5_1"/>
  <p:tag name="KSO_WM_BEAUTIFY_FLAG" val="#wm#"/>
  <p:tag name="KSO_WM_TAG_VERSION" val="3.0"/>
  <p:tag name="KSO_WM_DIAGRAM_VERSION" val="3"/>
  <p:tag name="KSO_WM_DIAGRAM_GROUP_CODE" val="l1-1"/>
  <p:tag name="KSO_WM_UNIT_ID" val="custom20236734_5*l_h_i*1_5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34"/>
  <p:tag name="KSO_WM_TEMPLATE_CATEGORY" val="custom"/>
  <p:tag name="KSO_WM_DIAGRAM_COLOR_TRICK" val="1"/>
  <p:tag name="KSO_WM_DIAGRAM_COLOR_TEXT_CAN_REMOVE" val="n"/>
  <p:tag name="KSO_WM_DIAGRAM_MAX_ITEMCNT" val="6"/>
  <p:tag name="KSO_WM_DIAGRAM_MIN_ITEMCNT" val="2"/>
  <p:tag name="KSO_WM_DIAGRAM_VIRTUALLY_FRAME" val="{&quot;height&quot;:405.40142822265625,&quot;left&quot;:190.8655396661232,&quot;top&quot;:-0.7948873396745967,&quot;width&quot;:542.1427001953125}"/>
  <p:tag name="KSO_WM_DIAGRAM_COLOR_MATCH_VALUE" val="{&quot;shape&quot;:{&quot;fill&quot;:{&quot;gradient&quot;:[{&quot;brightness&quot;:0.6000000238418579,&quot;colorType&quot;:1,&quot;foreColorIndex&quot;:5,&quot;pos&quot;:0,&quot;transparency&quot;:0},{&quot;brightness&quot;:-0.25,&quot;colorType&quot;:1,&quot;foreColorIndex&quot;:5,&quot;pos&quot;:0.8199999928474426,&quot;transparency&quot;:0},{&quot;brightness&quot;:0,&quot;colorType&quot;:1,&quot;foreColorIndex&quot;:5,&quot;pos&quot;:0.49000000953674316,&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38.xml><?xml version="1.0" encoding="utf-8"?>
<p:tagLst xmlns:p="http://schemas.openxmlformats.org/presentationml/2006/main">
  <p:tag name="KSO_WM_UNIT_TYPE" val="l_h_f"/>
  <p:tag name="KSO_WM_UNIT_INDEX" val="1_5_1"/>
  <p:tag name="KSO_WM_BEAUTIFY_FLAG" val="#wm#"/>
  <p:tag name="KSO_WM_TAG_VERSION" val="3.0"/>
  <p:tag name="KSO_WM_DIAGRAM_VERSION" val="3"/>
  <p:tag name="KSO_WM_DIAGRAM_GROUP_CODE" val="l1-1"/>
  <p:tag name="KSO_WM_UNIT_ID" val="custom20236734_5*l_h_f*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34"/>
  <p:tag name="KSO_WM_TEMPLATE_CATEGORY" val="custom"/>
  <p:tag name="KSO_WM_DIAGRAM_COLOR_TRICK" val="1"/>
  <p:tag name="KSO_WM_DIAGRAM_COLOR_TEXT_CAN_REMOVE" val="n"/>
  <p:tag name="KSO_WM_UNIT_SUBTYPE" val="a"/>
  <p:tag name="KSO_WM_DIAGRAM_MAX_ITEMCNT" val="6"/>
  <p:tag name="KSO_WM_DIAGRAM_MIN_ITEMCNT" val="2"/>
  <p:tag name="KSO_WM_DIAGRAM_VIRTUALLY_FRAME" val="{&quot;height&quot;:405.40142822265625,&quot;left&quot;:190.8655396661232,&quot;top&quot;:-0.7948873396745967,&quot;width&quot;:542.14270019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51c2d&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添加目录项标题"/>
  <p:tag name="KSO_WM_UNIT_USESOURCEFORMAT_APPLY" val="1"/>
</p:tagLst>
</file>

<file path=ppt/tags/tag139.xml><?xml version="1.0" encoding="utf-8"?>
<p:tagLst xmlns:p="http://schemas.openxmlformats.org/presentationml/2006/main">
  <p:tag name="KSO_WM_UNIT_TYPE" val="l_h_i"/>
  <p:tag name="KSO_WM_UNIT_INDEX" val="1_3_2"/>
  <p:tag name="KSO_WM_BEAUTIFY_FLAG" val="#wm#"/>
  <p:tag name="KSO_WM_TAG_VERSION" val="3.0"/>
  <p:tag name="KSO_WM_DIAGRAM_VERSION" val="3"/>
  <p:tag name="KSO_WM_DIAGRAM_GROUP_CODE" val="l1-1"/>
  <p:tag name="KSO_WM_UNIT_ID" val="custom20236734_5*l_h_i*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34"/>
  <p:tag name="KSO_WM_TEMPLATE_CATEGORY" val="custom"/>
  <p:tag name="KSO_WM_DIAGRAM_COLOR_TRICK" val="1"/>
  <p:tag name="KSO_WM_DIAGRAM_COLOR_TEXT_CAN_REMOVE" val="n"/>
  <p:tag name="KSO_WM_DIAGRAM_MAX_ITEMCNT" val="6"/>
  <p:tag name="KSO_WM_DIAGRAM_MIN_ITEMCNT" val="2"/>
  <p:tag name="KSO_WM_DIAGRAM_VIRTUALLY_FRAME" val="{&quot;height&quot;:405.40142822265625,&quot;left&quot;:190.8655396661232,&quot;top&quot;:-0.7948873396745967,&quot;width&quot;:542.14270019531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2,&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2"/>
  <p:tag name="KSO_WM_UNIT_LINE_FILL_TYPE" val="2"/>
  <p:tag name="KSO_WM_UNIT_TEXT_FILL_FORE_SCHEMECOLOR_INDEX" val="2"/>
  <p:tag name="KSO_WM_UNIT_TEXT_FILL_TYPE" val="1"/>
  <p:tag name="KSO_WM_UNIT_USESOURCEFORMAT_APPLY" val="1"/>
</p:tagLst>
</file>

<file path=ppt/tags/tag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
  <p:tag name="KSO_WM_UNIT_ID" val="_1*i*7"/>
  <p:tag name="KSO_WM_UNIT_LAYERLEVEL" val="1"/>
  <p:tag name="KSO_WM_TAG_VERSION" val="3.0"/>
</p:tagLst>
</file>

<file path=ppt/tags/tag140.xml><?xml version="1.0" encoding="utf-8"?>
<p:tagLst xmlns:p="http://schemas.openxmlformats.org/presentationml/2006/main">
  <p:tag name="KSO_WM_UNIT_TYPE" val="l_h_i"/>
  <p:tag name="KSO_WM_UNIT_SUBTYPE" val="d"/>
  <p:tag name="KSO_WM_UNIT_INDEX" val="1_3_1"/>
  <p:tag name="KSO_WM_BEAUTIFY_FLAG" val="#wm#"/>
  <p:tag name="KSO_WM_TAG_VERSION" val="3.0"/>
  <p:tag name="KSO_WM_DIAGRAM_VERSION" val="3"/>
  <p:tag name="KSO_WM_DIAGRAM_GROUP_CODE" val="l1-1"/>
  <p:tag name="KSO_WM_UNIT_ID" val="custom20236734_5*l_h_i*1_3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34"/>
  <p:tag name="KSO_WM_TEMPLATE_CATEGORY" val="custom"/>
  <p:tag name="KSO_WM_DIAGRAM_COLOR_TRICK" val="1"/>
  <p:tag name="KSO_WM_DIAGRAM_COLOR_TEXT_CAN_REMOVE" val="n"/>
  <p:tag name="KSO_WM_DIAGRAM_MAX_ITEMCNT" val="6"/>
  <p:tag name="KSO_WM_DIAGRAM_MIN_ITEMCNT" val="2"/>
  <p:tag name="KSO_WM_DIAGRAM_VIRTUALLY_FRAME" val="{&quot;height&quot;:405.40142822265625,&quot;left&quot;:190.8655396661232,&quot;top&quot;:-0.7948873396745967,&quot;width&quot;:542.1427001953125}"/>
  <p:tag name="KSO_WM_DIAGRAM_COLOR_MATCH_VALUE" val="{&quot;shape&quot;:{&quot;fill&quot;:{&quot;gradient&quot;:[{&quot;brightness&quot;:0.6000000238418579,&quot;colorType&quot;:1,&quot;foreColorIndex&quot;:5,&quot;pos&quot;:0,&quot;transparency&quot;:0},{&quot;brightness&quot;:-0.25,&quot;colorType&quot;:1,&quot;foreColorIndex&quot;:5,&quot;pos&quot;:0.8199999928474426,&quot;transparency&quot;:0},{&quot;brightness&quot;:0,&quot;colorType&quot;:1,&quot;foreColorIndex&quot;:5,&quot;pos&quot;:0.49000000953674316,&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USESOURCEFORMAT_APPLY" val="1"/>
</p:tagLst>
</file>

<file path=ppt/tags/tag141.xml><?xml version="1.0" encoding="utf-8"?>
<p:tagLst xmlns:p="http://schemas.openxmlformats.org/presentationml/2006/main">
  <p:tag name="KSO_WM_UNIT_TYPE" val="l_h_f"/>
  <p:tag name="KSO_WM_UNIT_INDEX" val="1_3_1"/>
  <p:tag name="KSO_WM_BEAUTIFY_FLAG" val="#wm#"/>
  <p:tag name="KSO_WM_TAG_VERSION" val="3.0"/>
  <p:tag name="KSO_WM_DIAGRAM_VERSION" val="3"/>
  <p:tag name="KSO_WM_DIAGRAM_GROUP_CODE" val="l1-1"/>
  <p:tag name="KSO_WM_UNIT_ID" val="custom20236734_5*l_h_f*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734"/>
  <p:tag name="KSO_WM_TEMPLATE_CATEGORY" val="custom"/>
  <p:tag name="KSO_WM_DIAGRAM_COLOR_TRICK" val="1"/>
  <p:tag name="KSO_WM_DIAGRAM_COLOR_TEXT_CAN_REMOVE" val="n"/>
  <p:tag name="KSO_WM_UNIT_SUBTYPE" val="a"/>
  <p:tag name="KSO_WM_DIAGRAM_MAX_ITEMCNT" val="6"/>
  <p:tag name="KSO_WM_DIAGRAM_MIN_ITEMCNT" val="2"/>
  <p:tag name="KSO_WM_DIAGRAM_VIRTUALLY_FRAME" val="{&quot;height&quot;:405.40142822265625,&quot;left&quot;:190.8655396661232,&quot;top&quot;:-0.7948873396745967,&quot;width&quot;:542.14270019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51c2d&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添加目录项标题"/>
  <p:tag name="KSO_WM_UNIT_USESOURCEFORMAT_APPLY" val="1"/>
</p:tagLst>
</file>

<file path=ppt/tags/tag142.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20236734"/>
  <p:tag name="KSO_WM_TEMPLATE_CATEGORY" val="custom"/>
  <p:tag name="KSO_WM_SLIDE_INDEX" val="4"/>
  <p:tag name="KSO_WM_SLIDE_ID" val="custom20236734_4"/>
  <p:tag name="KSO_WM_TEMPLATE_MASTER_TYPE" val="0"/>
  <p:tag name="KSO_WM_SLIDE_LAYOUT" val="a_l"/>
  <p:tag name="KSO_WM_SLIDE_LAYOUT_CNT" val="1_1"/>
  <p:tag name="KSO_WM_SLIDE_DIAGTYPE" val="l"/>
</p:tagLst>
</file>

<file path=ppt/tags/tag143.xml><?xml version="1.0" encoding="utf-8"?>
<p:tagLst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314_7*e*1"/>
  <p:tag name="KSO_WM_TEMPLATE_CATEGORY" val="custom"/>
  <p:tag name="KSO_WM_TEMPLATE_INDEX" val="20230314"/>
  <p:tag name="KSO_WM_UNIT_LAYERLEVEL" val="1"/>
  <p:tag name="KSO_WM_TAG_VERSION" val="3.0"/>
  <p:tag name="KSO_WM_BEAUTIFY_FLAG" val="#wm#"/>
</p:tagLst>
</file>

<file path=ppt/tags/tag14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4_7*a*1"/>
  <p:tag name="KSO_WM_TEMPLATE_CATEGORY" val="custom"/>
  <p:tag name="KSO_WM_TEMPLATE_INDEX" val="20230314"/>
  <p:tag name="KSO_WM_UNIT_LAYERLEVEL" val="1"/>
  <p:tag name="KSO_WM_TAG_VERSION" val="3.0"/>
  <p:tag name="KSO_WM_BEAUTIFY_FLAG" val="#wm#"/>
  <p:tag name="KSO_WM_UNIT_CONTENT_GROUP_TYPE" val="contentchip"/>
  <p:tag name="KSO_WM_UNIT_PRESET_TEXT" val="添加章节标题"/>
  <p:tag name="KSO_WM_UNIT_TEXT_TYPE" val="1"/>
</p:tagLst>
</file>

<file path=ppt/tags/tag145.xml><?xml version="1.0" encoding="utf-8"?>
<p:tagLst xmlns:p="http://schemas.openxmlformats.org/presentationml/2006/main">
  <p:tag name="KSO_WM_SLIDE_ID" val="custom20230314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314"/>
  <p:tag name="KSO_WM_SLIDE_TYPE" val="sectionTitle"/>
  <p:tag name="KSO_WM_SLIDE_SUBTYPE" val="pureTxt"/>
  <p:tag name="KSO_WM_SLIDE_LAYOUT" val="a_e"/>
  <p:tag name="KSO_WM_SLIDE_LAYOUT_CNT" val="1_1"/>
  <p:tag name="KSO_WM_SPECIAL_SOURCE" val="bdnull"/>
  <p:tag name="KSO_WM_SLIDE_CONTENT_AREA" val="{&quot;left&quot;:&quot;504.35&quot;,&quot;top&quot;:&quot;139.2&quot;,&quot;width&quot;:&quot;435.7&quot;,&quot;height&quot;:&quot;210&quot;}"/>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5_3*l_h_i*1_2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2_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gradient&quot;:[{&quot;brightness&quot;:0.4000000059604645,&quot;colorType&quot;:1,&quot;foreColorIndex&quot;:8,&quot;pos&quot;:0,&quot;transparency&quot;:0},{&quot;brightness&quot;:0,&quot;colorType&quot;:1,&quot;foreColorIndex&quot;:8,&quot;pos&quot;:1,&quot;transparency&quot;:0}],&quot;type&quot;:3},&quot;glow&quot;:{&quot;colorType&quot;:0},&quot;line&quot;:{&quot;solidLine&quot;:{&quot;brightness&quot;:0,&quot;colorType&quot;:1,&quot;foreColorIndex&quot;:8,&quot;transparency&quot;:0},&quot;type&quot;:1},&quot;shadow&quot;:{&quot;brightness&quot;:0,&quot;colorType&quot;:1,&quot;foreColorIndex&quot;:8,&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8"/>
  <p:tag name="KSO_WM_UNIT_LINE_FILL_TYPE" val="2"/>
  <p:tag name="KSO_WM_UNIT_SHADOW_SCHEMECOLOR_INDEX" val="8"/>
  <p:tag name="KSO_WM_UNIT_USESOURCEFORMAT_APPLY" val="1"/>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5_3*l_h_i*1_2_3"/>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3"/>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solid&quot;:{&quot;brightness&quot;:0.800000011920929,&quot;colorType&quot;:1,&quot;foreColorIndex&quot;:8,&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8"/>
  <p:tag name="KSO_WM_UNIT_FILL_FORE_SCHEMECOLOR_INDEX_BRIGHTNESS" val="0.8"/>
  <p:tag name="KSO_WM_UNIT_TEXT_FILL_FORE_SCHEMECOLOR_INDEX" val="2"/>
  <p:tag name="KSO_WM_UNIT_TEXT_FILL_TYPE" val="1"/>
  <p:tag name="KSO_WM_UNIT_USESOURCEFORMAT_APPLY" val="1"/>
</p:tagLst>
</file>

<file path=ppt/tags/tag14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315_3*l_h_f*1_2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UNIT_USESOURCEFORMAT_APPLY"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5_3*l_h_i*1_1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1_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brightness&quot;:0,&quot;colorType&quot;:1,&quot;foreColorIndex&quot;:5,&quot;pos&quot;:0.5,&quot;transparency&quot;:0}],&quot;type&quot;:3},&quot;glow&quot;:{&quot;colorType&quot;:0},&quot;line&quot;:{&quot;solidLine&quot;:{&quot;brightness&quot;:0,&quot;colorType&quot;:1,&quot;foreColorIndex&quot;:5,&quot;transparency&quot;:0},&quot;type&quot;:1},&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UNIT_LINE_FILL_TYPE" val="2"/>
  <p:tag name="KSO_WM_UNIT_SHADOW_SCHEMECOLOR_INDEX" val="5"/>
  <p:tag name="KSO_WM_UNIT_USESOURCEFORMAT_APPLY" val="1"/>
</p:tagLst>
</file>

<file path=ppt/tags/tag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8"/>
  <p:tag name="KSO_WM_UNIT_ID" val="_1*i*8"/>
  <p:tag name="KSO_WM_UNIT_LAYERLEVEL" val="1"/>
  <p:tag name="KSO_WM_TAG_VERSION" val="3.0"/>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5_3*l_h_i*1_1_3"/>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3"/>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solid&quot;:{&quot;brightness&quot;:0.800000011920929,&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UNIT_TEXT_FILL_FORE_SCHEMECOLOR_INDEX" val="2"/>
  <p:tag name="KSO_WM_UNIT_TEXT_FILL_TYPE" val="1"/>
  <p:tag name="KSO_WM_UNIT_USESOURCEFORMAT_APPLY" val="1"/>
</p:tagLst>
</file>

<file path=ppt/tags/tag15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315_3*l_h_f*1_1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UNIT_USESOURCEFORMAT_APPLY" val="1"/>
</p:tagLst>
</file>

<file path=ppt/tags/tag15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315_3*l_h_a*1_1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UNIT_USESOURCEFORMAT_APPLY" val="1"/>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5_3*l_h_i*1_3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3_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brightness&quot;:0,&quot;colorType&quot;:1,&quot;foreColorIndex&quot;:5,&quot;pos&quot;:0.5,&quot;transparency&quot;:0}],&quot;type&quot;:3},&quot;glow&quot;:{&quot;colorType&quot;:0},&quot;line&quot;:{&quot;solidLine&quot;:{&quot;brightness&quot;:0,&quot;colorType&quot;:1,&quot;foreColorIndex&quot;:5,&quot;transparency&quot;:0},&quot;type&quot;:1},&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UNIT_LINE_FILL_TYPE" val="2"/>
  <p:tag name="KSO_WM_UNIT_SHADOW_SCHEMECOLOR_INDEX" val="5"/>
  <p:tag name="KSO_WM_UNIT_USESOURCEFORMAT_APPLY" val="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5_3*l_h_i*1_3_3"/>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3"/>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solid&quot;:{&quot;brightness&quot;:0.800000011920929,&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UNIT_TEXT_FILL_FORE_SCHEMECOLOR_INDEX" val="2"/>
  <p:tag name="KSO_WM_UNIT_TEXT_FILL_TYPE" val="1"/>
  <p:tag name="KSO_WM_UNIT_USESOURCEFORMAT_APPLY" val="1"/>
</p:tagLst>
</file>

<file path=ppt/tags/tag15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0315_3*l_h_f*1_3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UNIT_USESOURCEFORMAT_APPLY" val="1"/>
</p:tagLst>
</file>

<file path=ppt/tags/tag15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0315_3*l_h_a*1_3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UNIT_USESOURCEFORMAT_APPLY" val="1"/>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5_3*l_h_i*1_4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4_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gradient&quot;:[{&quot;brightness&quot;:0.4000000059604645,&quot;colorType&quot;:1,&quot;foreColorIndex&quot;:8,&quot;pos&quot;:0,&quot;transparency&quot;:0},{&quot;brightness&quot;:0,&quot;colorType&quot;:1,&quot;foreColorIndex&quot;:8,&quot;pos&quot;:1,&quot;transparency&quot;:0}],&quot;type&quot;:3},&quot;glow&quot;:{&quot;colorType&quot;:0},&quot;line&quot;:{&quot;solidLine&quot;:{&quot;brightness&quot;:0,&quot;colorType&quot;:1,&quot;foreColorIndex&quot;:8,&quot;transparency&quot;:0},&quot;type&quot;:1},&quot;shadow&quot;:{&quot;brightness&quot;:0,&quot;colorType&quot;:1,&quot;foreColorIndex&quot;:8,&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8"/>
  <p:tag name="KSO_WM_UNIT_LINE_FILL_TYPE" val="2"/>
  <p:tag name="KSO_WM_UNIT_SHADOW_SCHEMECOLOR_INDEX" val="8"/>
  <p:tag name="KSO_WM_UNIT_USESOURCEFORMAT_APPLY" val="1"/>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5_3*l_h_i*1_4_3"/>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4_3"/>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solid&quot;:{&quot;brightness&quot;:0.800000011920929,&quot;colorType&quot;:1,&quot;foreColorIndex&quot;:8,&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8"/>
  <p:tag name="KSO_WM_UNIT_FILL_FORE_SCHEMECOLOR_INDEX_BRIGHTNESS" val="0.8"/>
  <p:tag name="KSO_WM_UNIT_TEXT_FILL_FORE_SCHEMECOLOR_INDEX" val="2"/>
  <p:tag name="KSO_WM_UNIT_TEXT_FILL_TYPE" val="1"/>
  <p:tag name="KSO_WM_UNIT_USESOURCEFORMAT_APPLY" val="1"/>
</p:tagLst>
</file>

<file path=ppt/tags/tag15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0315_3*l_h_f*1_4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UNIT_USESOURCEFORMAT_APPLY" val="1"/>
</p:tagLst>
</file>

<file path=ppt/tags/tag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9"/>
  <p:tag name="KSO_WM_UNIT_ID" val="_1*i*9"/>
  <p:tag name="KSO_WM_UNIT_LAYERLEVEL" val="1"/>
  <p:tag name="KSO_WM_TAG_VERSION" val="3.0"/>
</p:tagLst>
</file>

<file path=ppt/tags/tag16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315_3*l_h_a*1_2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UNIT_USESOURCEFORMAT_APPLY" val="1"/>
</p:tagLst>
</file>

<file path=ppt/tags/tag16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0315_3*l_h_a*1_4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UNIT_USESOURCEFORMAT_APPLY" val="1"/>
</p:tagLst>
</file>

<file path=ppt/tags/tag162.xml><?xml version="1.0" encoding="utf-8"?>
<p:tagLst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314_7*e*1"/>
  <p:tag name="KSO_WM_TEMPLATE_CATEGORY" val="custom"/>
  <p:tag name="KSO_WM_TEMPLATE_INDEX" val="20230314"/>
  <p:tag name="KSO_WM_UNIT_LAYERLEVEL" val="1"/>
  <p:tag name="KSO_WM_TAG_VERSION" val="3.0"/>
  <p:tag name="KSO_WM_BEAUTIFY_FLAG" val="#wm#"/>
</p:tagLst>
</file>

<file path=ppt/tags/tag16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4_7*a*1"/>
  <p:tag name="KSO_WM_TEMPLATE_CATEGORY" val="custom"/>
  <p:tag name="KSO_WM_TEMPLATE_INDEX" val="20230314"/>
  <p:tag name="KSO_WM_UNIT_LAYERLEVEL" val="1"/>
  <p:tag name="KSO_WM_TAG_VERSION" val="3.0"/>
  <p:tag name="KSO_WM_BEAUTIFY_FLAG" val="#wm#"/>
  <p:tag name="KSO_WM_UNIT_CONTENT_GROUP_TYPE" val="contentchip"/>
  <p:tag name="KSO_WM_UNIT_PRESET_TEXT" val="添加章节标题"/>
  <p:tag name="KSO_WM_UNIT_TEXT_TYPE" val="1"/>
</p:tagLst>
</file>

<file path=ppt/tags/tag164.xml><?xml version="1.0" encoding="utf-8"?>
<p:tagLst xmlns:p="http://schemas.openxmlformats.org/presentationml/2006/main">
  <p:tag name="KSO_WM_SLIDE_ID" val="custom20230314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314"/>
  <p:tag name="KSO_WM_SLIDE_TYPE" val="sectionTitle"/>
  <p:tag name="KSO_WM_SLIDE_SUBTYPE" val="pureTxt"/>
  <p:tag name="KSO_WM_SLIDE_LAYOUT" val="a_e"/>
  <p:tag name="KSO_WM_SLIDE_LAYOUT_CNT" val="1_1"/>
  <p:tag name="KSO_WM_SPECIAL_SOURCE" val="bdnull"/>
  <p:tag name="KSO_WM_SLIDE_CONTENT_AREA" val="{&quot;left&quot;:&quot;504.35&quot;,&quot;top&quot;:&quot;139.2&quot;,&quot;width&quot;:&quot;435.7&quot;,&quot;height&quot;:&quot;210&quot;}"/>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686_4*l_h_i*1_1_1"/>
  <p:tag name="KSO_WM_TEMPLATE_CATEGORY" val="diagram"/>
  <p:tag name="KSO_WM_TEMPLATE_INDEX" val="202316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5,6,5,6,5,6]}"/>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86_4*l_h_i*1_1_2"/>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2"/>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DIAGRAM_USE_COLOR_VALUE" val="{&quot;color_scheme&quot;:1,&quot;color_type&quot;:1,&quot;theme_color_indexes&quot;:[5,6,5,6,5,6]}"/>
</p:tagLst>
</file>

<file path=ppt/tags/tag16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686_4*l_h_a*1_1_1"/>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6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686_4*l_h_f*1_1_1"/>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686_4*l_h_i*1_2_1"/>
  <p:tag name="KSO_WM_TEMPLATE_CATEGORY" val="diagram"/>
  <p:tag name="KSO_WM_TEMPLATE_INDEX" val="202316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5,6,5,6,5,6]}"/>
</p:tagLst>
</file>

<file path=ppt/tags/tag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10"/>
  <p:tag name="KSO_WM_UNIT_ID" val="_1*i*10"/>
  <p:tag name="KSO_WM_UNIT_LAYERLEVEL" val="1"/>
  <p:tag name="KSO_WM_TAG_VERSION" val="3.0"/>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86_4*l_h_i*1_2_2"/>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2"/>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DIAGRAM_USE_COLOR_VALUE" val="{&quot;color_scheme&quot;:1,&quot;color_type&quot;:1,&quot;theme_color_indexes&quot;:[5,6,5,6,5,6]}"/>
</p:tagLst>
</file>

<file path=ppt/tags/tag17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686_4*l_h_a*1_2_1"/>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7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686_4*l_h_f*1_2_1"/>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1686_4*l_h_i*1_3_1"/>
  <p:tag name="KSO_WM_TEMPLATE_CATEGORY" val="diagram"/>
  <p:tag name="KSO_WM_TEMPLATE_INDEX" val="202316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5,6,5,6,5,6]}"/>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86_4*l_h_i*1_3_2"/>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2"/>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DIAGRAM_USE_COLOR_VALUE" val="{&quot;color_scheme&quot;:1,&quot;color_type&quot;:1,&quot;theme_color_indexes&quot;:[5,6,5,6,5,6]}"/>
</p:tagLst>
</file>

<file path=ppt/tags/tag17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686_4*l_h_a*1_3_1"/>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7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686_4*l_h_f*1_3_1"/>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diagram20231686_4*l_h_i*1_4_1"/>
  <p:tag name="KSO_WM_TEMPLATE_CATEGORY" val="diagram"/>
  <p:tag name="KSO_WM_TEMPLATE_INDEX" val="202316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5,6,5,6,5,6]}"/>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86_4*l_h_i*1_4_2"/>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4_2"/>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DIAGRAM_USE_COLOR_VALUE" val="{&quot;color_scheme&quot;:1,&quot;color_type&quot;:1,&quot;theme_color_indexes&quot;:[5,6,5,6,5,6]}"/>
</p:tagLst>
</file>

<file path=ppt/tags/tag17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686_4*l_h_a*1_4_1"/>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1"/>
  <p:tag name="KSO_WM_UNIT_ID" val="_1*i*11"/>
  <p:tag name="KSO_WM_UNIT_LAYERLEVEL" val="1"/>
  <p:tag name="KSO_WM_TAG_VERSION" val="3.0"/>
</p:tagLst>
</file>

<file path=ppt/tags/tag18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686_4*l_h_f*1_4_1"/>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diagram20231686_4*l_h_i*1_5_1"/>
  <p:tag name="KSO_WM_TEMPLATE_CATEGORY" val="diagram"/>
  <p:tag name="KSO_WM_TEMPLATE_INDEX" val="202316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5,6,5,6,5,6]}"/>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86_4*l_h_i*1_5_2"/>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5_2"/>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DIAGRAM_USE_COLOR_VALUE" val="{&quot;color_scheme&quot;:1,&quot;color_type&quot;:1,&quot;theme_color_indexes&quot;:[5,6,5,6,5,6]}"/>
</p:tagLst>
</file>

<file path=ppt/tags/tag18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diagram20231686_4*l_h_a*1_5_1"/>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8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5_1"/>
  <p:tag name="KSO_WM_UNIT_ID" val="diagram20231686_4*l_h_f*1_5_1"/>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6_1"/>
  <p:tag name="KSO_WM_UNIT_ID" val="diagram20231686_4*l_h_i*1_6_1"/>
  <p:tag name="KSO_WM_TEMPLATE_CATEGORY" val="diagram"/>
  <p:tag name="KSO_WM_TEMPLATE_INDEX" val="202316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5,6,5,6,5,6]}"/>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86_4*l_h_i*1_6_2"/>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6_2"/>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DIAGRAM_USE_COLOR_VALUE" val="{&quot;color_scheme&quot;:1,&quot;color_type&quot;:1,&quot;theme_color_indexes&quot;:[5,6,5,6,5,6]}"/>
</p:tagLst>
</file>

<file path=ppt/tags/tag18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6_1"/>
  <p:tag name="KSO_WM_UNIT_ID" val="diagram20231686_4*l_h_a*1_6_1"/>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8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6_1"/>
  <p:tag name="KSO_WM_UNIT_ID" val="diagram20231686_4*l_h_f*1_6_1"/>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271.38551181102366,&quot;left&quot;:16.26661651851623,&quot;top&quot;:69.60968503937008,&quot;width&quot;:652.266845703125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4977_1*i*1"/>
  <p:tag name="KSO_WM_TEMPLATE_CATEGORY" val="custom"/>
  <p:tag name="KSO_WM_TEMPLATE_INDEX" val="20234977"/>
  <p:tag name="KSO_WM_UNIT_LAYERLEVEL" val="1"/>
  <p:tag name="KSO_WM_TAG_VERSION" val="3.0"/>
  <p:tag name="KSO_WM_BEAUTIFY_FLAG" val="#wm#"/>
</p:tagLst>
</file>

<file path=ppt/tags/tag19.xml><?xml version="1.0" encoding="utf-8"?>
<p:tagLst xmlns:p="http://schemas.openxmlformats.org/presentationml/2006/main">
  <p:tag name="KSO_WM_UNIT_ISCONTENTSTITLE" val="0"/>
  <p:tag name="KSO_WM_UNIT_ISNUMDGMTITLE" val="0"/>
  <p:tag name="KSO_WM_UNIT_PRESET_TEXT" val="单击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 name="KSO_WM_UNIT_CONTENT_GROUP_TYPE" val="contentchip"/>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4977_1*i*2"/>
  <p:tag name="KSO_WM_TEMPLATE_CATEGORY" val="custom"/>
  <p:tag name="KSO_WM_TEMPLATE_INDEX" val="20234977"/>
  <p:tag name="KSO_WM_UNIT_LAYERLEVEL" val="1"/>
  <p:tag name="KSO_WM_TAG_VERSION" val="3.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4977_1*i*3"/>
  <p:tag name="KSO_WM_TEMPLATE_CATEGORY" val="custom"/>
  <p:tag name="KSO_WM_TEMPLATE_INDEX" val="20234977"/>
  <p:tag name="KSO_WM_UNIT_LAYERLEVEL" val="1"/>
  <p:tag name="KSO_WM_TAG_VERSION" val="3.0"/>
  <p:tag name="KSO_WM_BEAUTIFY_FLAG" val="#wm#"/>
</p:tagLst>
</file>

<file path=ppt/tags/tag192.xml><?xml version="1.0" encoding="utf-8"?>
<p:tagLst xmlns:p="http://schemas.openxmlformats.org/presentationml/2006/main">
  <p:tag name="KSO_WM_UNIT_VALUE" val="967*952"/>
  <p:tag name="KSO_WM_UNIT_HIGHLIGHT" val="0"/>
  <p:tag name="KSO_WM_UNIT_COMPATIBLE" val="0"/>
  <p:tag name="KSO_WM_UNIT_DIAGRAM_ISNUMVISUAL" val="0"/>
  <p:tag name="KSO_WM_UNIT_DIAGRAM_ISREFERUNIT" val="0"/>
  <p:tag name="KSO_WM_UNIT_TYPE" val="d"/>
  <p:tag name="KSO_WM_UNIT_INDEX" val="1"/>
  <p:tag name="KSO_WM_UNIT_ID" val="custom20234977_1*d*1"/>
  <p:tag name="KSO_WM_TEMPLATE_CATEGORY" val="custom"/>
  <p:tag name="KSO_WM_TEMPLATE_INDEX" val="20234977"/>
  <p:tag name="KSO_WM_UNIT_LAYERLEVEL" val="1"/>
  <p:tag name="KSO_WM_TAG_VERSION" val="3.0"/>
  <p:tag name="KSO_WM_BEAUTIFY_FLAG" val="#wm#"/>
</p:tagLst>
</file>

<file path=ppt/tags/tag193.xml><?xml version="1.0" encoding="utf-8"?>
<p:tagLst xmlns:p="http://schemas.openxmlformats.org/presentationml/2006/main">
  <p:tag name="KSO_WM_UNIT_VALUE" val="824*952"/>
  <p:tag name="KSO_WM_UNIT_HIGHLIGHT" val="0"/>
  <p:tag name="KSO_WM_UNIT_COMPATIBLE" val="0"/>
  <p:tag name="KSO_WM_UNIT_DIAGRAM_ISNUMVISUAL" val="0"/>
  <p:tag name="KSO_WM_UNIT_DIAGRAM_ISREFERUNIT" val="0"/>
  <p:tag name="KSO_WM_UNIT_TYPE" val="d"/>
  <p:tag name="KSO_WM_UNIT_INDEX" val="2"/>
  <p:tag name="KSO_WM_UNIT_ID" val="custom20234977_1*d*2"/>
  <p:tag name="KSO_WM_TEMPLATE_CATEGORY" val="custom"/>
  <p:tag name="KSO_WM_TEMPLATE_INDEX" val="20234977"/>
  <p:tag name="KSO_WM_UNIT_LAYERLEVEL" val="1"/>
  <p:tag name="KSO_WM_TAG_VERSION" val="3.0"/>
  <p:tag name="KSO_WM_BEAUTIFY_FLAG" val="#wm#"/>
</p:tagLst>
</file>

<file path=ppt/tags/tag194.xml><?xml version="1.0" encoding="utf-8"?>
<p:tagLst xmlns:p="http://schemas.openxmlformats.org/presentationml/2006/main">
  <p:tag name="KSO_WM_UNIT_VALUE" val="971*952"/>
  <p:tag name="KSO_WM_UNIT_HIGHLIGHT" val="0"/>
  <p:tag name="KSO_WM_UNIT_COMPATIBLE" val="0"/>
  <p:tag name="KSO_WM_UNIT_DIAGRAM_ISNUMVISUAL" val="0"/>
  <p:tag name="KSO_WM_UNIT_DIAGRAM_ISREFERUNIT" val="0"/>
  <p:tag name="KSO_WM_UNIT_TYPE" val="d"/>
  <p:tag name="KSO_WM_UNIT_INDEX" val="3"/>
  <p:tag name="KSO_WM_UNIT_ID" val="custom20234977_1*d*3"/>
  <p:tag name="KSO_WM_TEMPLATE_CATEGORY" val="custom"/>
  <p:tag name="KSO_WM_TEMPLATE_INDEX" val="20234977"/>
  <p:tag name="KSO_WM_UNIT_LAYERLEVEL" val="1"/>
  <p:tag name="KSO_WM_TAG_VERSION" val="3.0"/>
  <p:tag name="KSO_WM_BEAUTIFY_FLAG" val="#wm#"/>
</p:tagLst>
</file>

<file path=ppt/tags/tag195.xml><?xml version="1.0" encoding="utf-8"?>
<p:tagLst xmlns:p="http://schemas.openxmlformats.org/presentationml/2006/main">
  <p:tag name="KSO_WM_DIAGRAM_VIRTUALLY_FRAME" val="{&quot;height&quot;:224.94472017973857,&quot;left&quot;:99,&quot;top&quot;:462.55,&quot;width&quot;:586.45}"/>
</p:tagLst>
</file>

<file path=ppt/tags/tag196.xml><?xml version="1.0" encoding="utf-8"?>
<p:tagLst xmlns:p="http://schemas.openxmlformats.org/presentationml/2006/main">
  <p:tag name="KSO_WM_DIAGRAM_VIRTUALLY_FRAME" val="{&quot;height&quot;:224.94472017973857,&quot;left&quot;:99,&quot;top&quot;:462.55,&quot;width&quot;:586.45}"/>
</p:tagLst>
</file>

<file path=ppt/tags/tag197.xml><?xml version="1.0" encoding="utf-8"?>
<p:tagLst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314_7*e*1"/>
  <p:tag name="KSO_WM_TEMPLATE_CATEGORY" val="custom"/>
  <p:tag name="KSO_WM_TEMPLATE_INDEX" val="20230314"/>
  <p:tag name="KSO_WM_UNIT_LAYERLEVEL" val="1"/>
  <p:tag name="KSO_WM_TAG_VERSION" val="3.0"/>
  <p:tag name="KSO_WM_BEAUTIFY_FLAG" val="#wm#"/>
</p:tagLst>
</file>

<file path=ppt/tags/tag19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4_7*a*1"/>
  <p:tag name="KSO_WM_TEMPLATE_CATEGORY" val="custom"/>
  <p:tag name="KSO_WM_TEMPLATE_INDEX" val="20230314"/>
  <p:tag name="KSO_WM_UNIT_LAYERLEVEL" val="1"/>
  <p:tag name="KSO_WM_TAG_VERSION" val="3.0"/>
  <p:tag name="KSO_WM_BEAUTIFY_FLAG" val="#wm#"/>
  <p:tag name="KSO_WM_UNIT_CONTENT_GROUP_TYPE" val="contentchip"/>
  <p:tag name="KSO_WM_UNIT_PRESET_TEXT" val="添加章节标题"/>
  <p:tag name="KSO_WM_UNIT_TEXT_TYPE" val="1"/>
</p:tagLst>
</file>

<file path=ppt/tags/tag199.xml><?xml version="1.0" encoding="utf-8"?>
<p:tagLst xmlns:p="http://schemas.openxmlformats.org/presentationml/2006/main">
  <p:tag name="KSO_WM_SLIDE_ID" val="custom20230314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314"/>
  <p:tag name="KSO_WM_SLIDE_TYPE" val="sectionTitle"/>
  <p:tag name="KSO_WM_SLIDE_SUBTYPE" val="pureTxt"/>
  <p:tag name="KSO_WM_SLIDE_LAYOUT" val="a_e"/>
  <p:tag name="KSO_WM_SLIDE_LAYOUT_CNT" val="1_1"/>
  <p:tag name="KSO_WM_SPECIAL_SOURCE" val="bdnull"/>
  <p:tag name="KSO_WM_SLIDE_CONTENT_AREA" val="{&quot;left&quot;:&quot;504.35&quot;,&quot;top&quot;:&quot;139.2&quot;,&quot;width&quot;:&quot;435.7&quot;,&quot;height&quot;:&quot;210&quot;}"/>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0.xml><?xml version="1.0" encoding="utf-8"?>
<p:tagLst xmlns:p="http://schemas.openxmlformats.org/presentationml/2006/main">
  <p:tag name="KSO_WM_DIAGRAM_VIRTUALLY_FRAME" val="{&quot;height&quot;:312.84386918465657,&quot;left&quot;:28.25426315789474,&quot;top&quot;:79.5,&quot;width&quot;:685.5040476455825}"/>
</p:tagLst>
</file>

<file path=ppt/tags/tag201.xml><?xml version="1.0" encoding="utf-8"?>
<p:tagLst xmlns:p="http://schemas.openxmlformats.org/presentationml/2006/main">
  <p:tag name="KSO_WM_DIAGRAM_VIRTUALLY_FRAME" val="{&quot;height&quot;:312.84386918465657,&quot;left&quot;:28.25426315789474,&quot;top&quot;:79.5,&quot;width&quot;:685.5040476455825}"/>
</p:tagLst>
</file>

<file path=ppt/tags/tag202.xml><?xml version="1.0" encoding="utf-8"?>
<p:tagLst xmlns:p="http://schemas.openxmlformats.org/presentationml/2006/main">
  <p:tag name="KSO_WM_DIAGRAM_VIRTUALLY_FRAME" val="{&quot;height&quot;:312.84386918465657,&quot;left&quot;:28.25426315789474,&quot;top&quot;:79.5,&quot;width&quot;:685.5040476455825}"/>
</p:tagLst>
</file>

<file path=ppt/tags/tag203.xml><?xml version="1.0" encoding="utf-8"?>
<p:tagLst xmlns:p="http://schemas.openxmlformats.org/presentationml/2006/main">
  <p:tag name="KSO_WM_DIAGRAM_VIRTUALLY_FRAME" val="{&quot;height&quot;:312.84386918465657,&quot;left&quot;:28.25426315789474,&quot;top&quot;:79.5,&quot;width&quot;:685.5040476455825}"/>
</p:tagLst>
</file>

<file path=ppt/tags/tag204.xml><?xml version="1.0" encoding="utf-8"?>
<p:tagLst xmlns:p="http://schemas.openxmlformats.org/presentationml/2006/main">
  <p:tag name="KSO_WM_DIAGRAM_VIRTUALLY_FRAME" val="{&quot;height&quot;:312.84386918465657,&quot;left&quot;:28.25426315789474,&quot;top&quot;:79.5,&quot;width&quot;:685.5040476455825}"/>
</p:tagLst>
</file>

<file path=ppt/tags/tag205.xml><?xml version="1.0" encoding="utf-8"?>
<p:tagLst xmlns:p="http://schemas.openxmlformats.org/presentationml/2006/main">
  <p:tag name="KSO_WM_DIAGRAM_VIRTUALLY_FRAME" val="{&quot;height&quot;:312.84386918465657,&quot;left&quot;:28.25426315789474,&quot;top&quot;:79.5,&quot;width&quot;:685.5040476455825}"/>
</p:tagLst>
</file>

<file path=ppt/tags/tag206.xml><?xml version="1.0" encoding="utf-8"?>
<p:tagLst xmlns:p="http://schemas.openxmlformats.org/presentationml/2006/main">
  <p:tag name="KSO_WM_DIAGRAM_VIRTUALLY_FRAME" val="{&quot;height&quot;:312.84386918465657,&quot;left&quot;:28.25426315789474,&quot;top&quot;:79.5,&quot;width&quot;:685.5040476455825}"/>
</p:tagLst>
</file>

<file path=ppt/tags/tag207.xml><?xml version="1.0" encoding="utf-8"?>
<p:tagLst xmlns:p="http://schemas.openxmlformats.org/presentationml/2006/main">
  <p:tag name="KSO_WM_DIAGRAM_VIRTUALLY_FRAME" val="{&quot;height&quot;:312.84386918465657,&quot;left&quot;:28.25426315789474,&quot;top&quot;:79.5,&quot;width&quot;:685.5040476455825}"/>
</p:tagLst>
</file>

<file path=ppt/tags/tag208.xml><?xml version="1.0" encoding="utf-8"?>
<p:tagLst xmlns:p="http://schemas.openxmlformats.org/presentationml/2006/main">
  <p:tag name="KSO_WM_DIAGRAM_VIRTUALLY_FRAME" val="{&quot;height&quot;:312.84386918465657,&quot;left&quot;:28.25426315789474,&quot;top&quot;:79.5,&quot;width&quot;:685.5040476455825}"/>
</p:tagLst>
</file>

<file path=ppt/tags/tag209.xml><?xml version="1.0" encoding="utf-8"?>
<p:tagLst xmlns:p="http://schemas.openxmlformats.org/presentationml/2006/main">
  <p:tag name="KSO_WM_DIAGRAM_VIRTUALLY_FRAME" val="{&quot;height&quot;:312.84386918465657,&quot;left&quot;:28.25426315789474,&quot;top&quot;:79.5,&quot;width&quot;:685.5040476455825}"/>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10.xml><?xml version="1.0" encoding="utf-8"?>
<p:tagLst xmlns:p="http://schemas.openxmlformats.org/presentationml/2006/main">
  <p:tag name="KSO_WM_DIAGRAM_VIRTUALLY_FRAME" val="{&quot;height&quot;:312.84386918465657,&quot;left&quot;:28.25426315789474,&quot;top&quot;:79.5,&quot;width&quot;:685.5040476455825}"/>
</p:tagLst>
</file>

<file path=ppt/tags/tag211.xml><?xml version="1.0" encoding="utf-8"?>
<p:tagLst xmlns:p="http://schemas.openxmlformats.org/presentationml/2006/main">
  <p:tag name="KSO_WM_DIAGRAM_VIRTUALLY_FRAME" val="{&quot;height&quot;:312.84386918465657,&quot;left&quot;:28.25426315789474,&quot;top&quot;:79.5,&quot;width&quot;:685.5040476455825}"/>
</p:tagLst>
</file>

<file path=ppt/tags/tag212.xml><?xml version="1.0" encoding="utf-8"?>
<p:tagLst xmlns:p="http://schemas.openxmlformats.org/presentationml/2006/main">
  <p:tag name="KSO_WM_DIAGRAM_VIRTUALLY_FRAME" val="{&quot;height&quot;:188.65,&quot;left&quot;:42,&quot;top&quot;:165,&quot;width&quot;:638.05}"/>
</p:tagLst>
</file>

<file path=ppt/tags/tag213.xml><?xml version="1.0" encoding="utf-8"?>
<p:tagLst xmlns:p="http://schemas.openxmlformats.org/presentationml/2006/main">
  <p:tag name="KSO_WM_DIAGRAM_VIRTUALLY_FRAME" val="{&quot;height&quot;:188.65,&quot;left&quot;:42,&quot;top&quot;:165,&quot;width&quot;:638.05}"/>
</p:tagLst>
</file>

<file path=ppt/tags/tag214.xml><?xml version="1.0" encoding="utf-8"?>
<p:tagLst xmlns:p="http://schemas.openxmlformats.org/presentationml/2006/main">
  <p:tag name="KSO_WM_DIAGRAM_VIRTUALLY_FRAME" val="{&quot;height&quot;:188.65,&quot;left&quot;:42,&quot;top&quot;:165,&quot;width&quot;:638.05}"/>
</p:tagLst>
</file>

<file path=ppt/tags/tag215.xml><?xml version="1.0" encoding="utf-8"?>
<p:tagLst xmlns:p="http://schemas.openxmlformats.org/presentationml/2006/main">
  <p:tag name="KSO_WM_DIAGRAM_VIRTUALLY_FRAME" val="{&quot;height&quot;:188.65,&quot;left&quot;:42,&quot;top&quot;:165,&quot;width&quot;:638.05}"/>
</p:tagLst>
</file>

<file path=ppt/tags/tag216.xml><?xml version="1.0" encoding="utf-8"?>
<p:tagLst xmlns:p="http://schemas.openxmlformats.org/presentationml/2006/main">
  <p:tag name="KSO_WM_DIAGRAM_VIRTUALLY_FRAME" val="{&quot;height&quot;:188.65,&quot;left&quot;:42,&quot;top&quot;:165,&quot;width&quot;:638.05}"/>
</p:tagLst>
</file>

<file path=ppt/tags/tag217.xml><?xml version="1.0" encoding="utf-8"?>
<p:tagLst xmlns:p="http://schemas.openxmlformats.org/presentationml/2006/main">
  <p:tag name="KSO_WM_DIAGRAM_VIRTUALLY_FRAME" val="{&quot;height&quot;:188.65,&quot;left&quot;:42,&quot;top&quot;:165,&quot;width&quot;:638.05}"/>
</p:tagLst>
</file>

<file path=ppt/tags/tag218.xml><?xml version="1.0" encoding="utf-8"?>
<p:tagLst xmlns:p="http://schemas.openxmlformats.org/presentationml/2006/main">
  <p:tag name="KSO_WM_DIAGRAM_VIRTUALLY_FRAME" val="{&quot;height&quot;:188.65,&quot;left&quot;:42,&quot;top&quot;:165,&quot;width&quot;:638.05}"/>
</p:tagLst>
</file>

<file path=ppt/tags/tag219.xml><?xml version="1.0" encoding="utf-8"?>
<p:tagLst xmlns:p="http://schemas.openxmlformats.org/presentationml/2006/main">
  <p:tag name="KSO_WM_DIAGRAM_VIRTUALLY_FRAME" val="{&quot;height&quot;:188.65,&quot;left&quot;:42,&quot;top&quot;:165,&quot;width&quot;:638.05}"/>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20.xml><?xml version="1.0" encoding="utf-8"?>
<p:tagLst xmlns:p="http://schemas.openxmlformats.org/presentationml/2006/main">
  <p:tag name="KSO_WM_DIAGRAM_VIRTUALLY_FRAME" val="{&quot;height&quot;:188.65,&quot;left&quot;:42,&quot;top&quot;:165,&quot;width&quot;:638.05}"/>
</p:tagLst>
</file>

<file path=ppt/tags/tag221.xml><?xml version="1.0" encoding="utf-8"?>
<p:tagLst xmlns:p="http://schemas.openxmlformats.org/presentationml/2006/main">
  <p:tag name="KSO_WM_DIAGRAM_VIRTUALLY_FRAME" val="{&quot;height&quot;:188.65,&quot;left&quot;:42,&quot;top&quot;:165,&quot;width&quot;:638.05}"/>
</p:tagLst>
</file>

<file path=ppt/tags/tag222.xml><?xml version="1.0" encoding="utf-8"?>
<p:tagLst xmlns:p="http://schemas.openxmlformats.org/presentationml/2006/main">
  <p:tag name="KSO_WM_DIAGRAM_VIRTUALLY_FRAME" val="{&quot;height&quot;:188.65,&quot;left&quot;:42,&quot;top&quot;:165,&quot;width&quot;:638.05}"/>
</p:tagLst>
</file>

<file path=ppt/tags/tag223.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TEXT_FILL_FORE_SCHEMECOLOR_INDEX" val="13"/>
  <p:tag name="KSO_WM_UNIT_TEXT_FILL_TYPE" val="1"/>
  <p:tag name="KSO_WM_UNIT_USESOURCEFORMAT_APPLY" val="1"/>
  <p:tag name="KSO_WM_TEMPLATE_INDEX" val="20231775"/>
  <p:tag name="KSO_WM_UNIT_ID" val="custom20231775_1*a*1"/>
  <p:tag name="KSO_WM_UNIT_PRESET_TEXT" val="单击此处添加标题"/>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1775_1*i*1"/>
  <p:tag name="KSO_WM_TEMPLATE_CATEGORY" val="custom"/>
  <p:tag name="KSO_WM_TEMPLATE_INDEX" val="20231775"/>
  <p:tag name="KSO_WM_UNIT_LAYERLEVEL" val="1"/>
  <p:tag name="KSO_WM_TAG_VERSION" val="3.0"/>
  <p:tag name="KSO_WM_BEAUTIFY_FLAG" val="#wm#"/>
  <p:tag name="KSO_WM_UNIT_USESOURCEFORMAT_APPLY" val="1"/>
</p:tagLst>
</file>

<file path=ppt/tags/tag225.xml><?xml version="1.0" encoding="utf-8"?>
<p:tagLst xmlns:p="http://schemas.openxmlformats.org/presentationml/2006/main">
  <p:tag name="KSO_WM_UNIT_VALUE" val="855*952"/>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775_1*d*1"/>
  <p:tag name="KSO_WM_TEMPLATE_CATEGORY" val="custom"/>
  <p:tag name="KSO_WM_TEMPLATE_INDEX" val="20231775"/>
  <p:tag name="KSO_WM_UNIT_LAYERLEVEL" val="1"/>
  <p:tag name="KSO_WM_TAG_VERSION" val="3.0"/>
  <p:tag name="KSO_WM_BEAUTIFY_FLAG" val="#wm#"/>
  <p:tag name="KSO_WM_UNIT_USESOURCEFORMAT_APPLY" val="1"/>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766_3*l_h_i*1_1_1"/>
  <p:tag name="KSO_WM_TEMPLATE_CATEGORY" val="diagram"/>
  <p:tag name="KSO_WM_TEMPLATE_INDEX" val="20231766"/>
  <p:tag name="KSO_WM_UNIT_LAYERLEVEL" val="1_1_1"/>
  <p:tag name="KSO_WM_TAG_VERSION" val="3.0"/>
  <p:tag name="KSO_WM_UNIT_TEXT_FILL_FORE_SCHEMECOLOR_INDEX_BRIGHTNESS"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87.7877952755906,&quot;left&quot;:251.88439943328612,&quot;top&quot;:68.09503937007871,&quot;width&quot;:444.8518310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5799999833106995},&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USESOURCEFORMAT_APPLY" val="1"/>
</p:tagLst>
</file>

<file path=ppt/tags/tag22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66_3*l_h_a*1_1_1"/>
  <p:tag name="KSO_WM_TEMPLATE_CATEGORY" val="diagram"/>
  <p:tag name="KSO_WM_TEMPLATE_INDEX" val="20231766"/>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87.7877952755906,&quot;left&quot;:251.88439943328612,&quot;top&quot;:68.09503937007871,&quot;width&quot;:444.8518310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项标题"/>
  <p:tag name="KSO_WM_UNIT_TEXT_FILL_FORE_SCHEMECOLOR_INDEX" val="1"/>
  <p:tag name="KSO_WM_UNIT_TEXT_FILL_TYPE" val="1"/>
  <p:tag name="KSO_WM_UNIT_USESOURCEFORMAT_APPLY" val="1"/>
</p:tagLst>
</file>

<file path=ppt/tags/tag22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66_3*l_h_f*1_1_1"/>
  <p:tag name="KSO_WM_TEMPLATE_CATEGORY" val="diagram"/>
  <p:tag name="KSO_WM_TEMPLATE_INDEX" val="20231766"/>
  <p:tag name="KSO_WM_UNIT_LAYERLEVEL" val="1_1_1"/>
  <p:tag name="KSO_WM_TAG_VERSION" val="3.0"/>
  <p:tag name="KSO_WM_UNIT_TEXT_FILL_FORE_SCHEMECOLOR_INDEX_BRIGHTNESS" val="0.2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87.7877952755906,&quot;left&quot;:251.88439943328612,&quot;top&quot;:68.09503937007871,&quot;width&quot;:444.8518310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文本具体内容，简明扼要地阐述您的观点。单击此处添加文本具体内容，简明扼要地阐述您的观点。"/>
  <p:tag name="KSO_WM_UNIT_TEXT_FILL_FORE_SCHEMECOLOR_INDEX" val="1"/>
  <p:tag name="KSO_WM_UNIT_TEXT_FILL_TYPE" val="1"/>
  <p:tag name="KSO_WM_UNIT_USESOURCEFORMAT_APPLY" val="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1766_3*l_h_i*1_3_1"/>
  <p:tag name="KSO_WM_TEMPLATE_CATEGORY" val="diagram"/>
  <p:tag name="KSO_WM_TEMPLATE_INDEX" val="20231766"/>
  <p:tag name="KSO_WM_UNIT_LAYERLEVEL" val="1_1_1"/>
  <p:tag name="KSO_WM_TAG_VERSION" val="3.0"/>
  <p:tag name="KSO_WM_UNIT_TEXT_FILL_FORE_SCHEMECOLOR_INDEX_BRIGHTNESS"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87.7877952755906,&quot;left&quot;:251.88439943328612,&quot;top&quot;:68.09503937007871,&quot;width&quot;:444.8518310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5799999833106995},&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USESOURCEFORMAT_APPLY"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23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66_3*l_h_a*1_3_1"/>
  <p:tag name="KSO_WM_TEMPLATE_CATEGORY" val="diagram"/>
  <p:tag name="KSO_WM_TEMPLATE_INDEX" val="20231766"/>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87.7877952755906,&quot;left&quot;:251.88439943328612,&quot;top&quot;:68.09503937007871,&quot;width&quot;:444.8518310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项标题"/>
  <p:tag name="KSO_WM_UNIT_TEXT_FILL_FORE_SCHEMECOLOR_INDEX" val="1"/>
  <p:tag name="KSO_WM_UNIT_TEXT_FILL_TYPE" val="1"/>
  <p:tag name="KSO_WM_UNIT_USESOURCEFORMAT_APPLY" val="1"/>
</p:tagLst>
</file>

<file path=ppt/tags/tag23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66_3*l_h_f*1_3_1"/>
  <p:tag name="KSO_WM_TEMPLATE_CATEGORY" val="diagram"/>
  <p:tag name="KSO_WM_TEMPLATE_INDEX" val="20231766"/>
  <p:tag name="KSO_WM_UNIT_LAYERLEVEL" val="1_1_1"/>
  <p:tag name="KSO_WM_TAG_VERSION" val="3.0"/>
  <p:tag name="KSO_WM_UNIT_TEXT_FILL_FORE_SCHEMECOLOR_INDEX_BRIGHTNESS" val="0.2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87.7877952755906,&quot;left&quot;:251.88439943328612,&quot;top&quot;:68.09503937007871,&quot;width&quot;:444.8518310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文本具体内容，简明扼要地阐述您的观点。单击此处添加文本具体内容，简明扼要地阐述您的观点。"/>
  <p:tag name="KSO_WM_UNIT_TEXT_FILL_FORE_SCHEMECOLOR_INDEX" val="1"/>
  <p:tag name="KSO_WM_UNIT_TEXT_FILL_TYPE" val="1"/>
  <p:tag name="KSO_WM_UNIT_USESOURCEFORMAT_APPLY" val="1"/>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766_3*l_h_i*1_2_1"/>
  <p:tag name="KSO_WM_TEMPLATE_CATEGORY" val="diagram"/>
  <p:tag name="KSO_WM_TEMPLATE_INDEX" val="20231766"/>
  <p:tag name="KSO_WM_UNIT_LAYERLEVEL" val="1_1_1"/>
  <p:tag name="KSO_WM_TAG_VERSION" val="3.0"/>
  <p:tag name="KSO_WM_UNIT_TEXT_FILL_FORE_SCHEMECOLOR_INDEX_BRIGHTNESS"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87.7877952755906,&quot;left&quot;:251.88439943328612,&quot;top&quot;:68.09503937007871,&quot;width&quot;:444.8518310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5799999833106995},&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USESOURCEFORMAT_APPLY" val="1"/>
</p:tagLst>
</file>

<file path=ppt/tags/tag23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66_3*l_h_a*1_2_1"/>
  <p:tag name="KSO_WM_TEMPLATE_CATEGORY" val="diagram"/>
  <p:tag name="KSO_WM_TEMPLATE_INDEX" val="20231766"/>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87.7877952755906,&quot;left&quot;:251.88439943328612,&quot;top&quot;:68.09503937007871,&quot;width&quot;:444.8518310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项标题"/>
  <p:tag name="KSO_WM_UNIT_TEXT_FILL_FORE_SCHEMECOLOR_INDEX" val="1"/>
  <p:tag name="KSO_WM_UNIT_TEXT_FILL_TYPE" val="1"/>
  <p:tag name="KSO_WM_UNIT_USESOURCEFORMAT_APPLY" val="1"/>
</p:tagLst>
</file>

<file path=ppt/tags/tag23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66_3*l_h_f*1_2_1"/>
  <p:tag name="KSO_WM_TEMPLATE_CATEGORY" val="diagram"/>
  <p:tag name="KSO_WM_TEMPLATE_INDEX" val="20231766"/>
  <p:tag name="KSO_WM_UNIT_LAYERLEVEL" val="1_1_1"/>
  <p:tag name="KSO_WM_TAG_VERSION" val="3.0"/>
  <p:tag name="KSO_WM_UNIT_TEXT_FILL_FORE_SCHEMECOLOR_INDEX_BRIGHTNESS" val="0.2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87.7877952755906,&quot;left&quot;:251.88439943328612,&quot;top&quot;:68.09503937007871,&quot;width&quot;:444.8518310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文本具体内容，简明扼要地阐述您的观点。单击此处添加文本具体内容，简明扼要地阐述您的观点。"/>
  <p:tag name="KSO_WM_UNIT_TEXT_FILL_FORE_SCHEMECOLOR_INDEX" val="1"/>
  <p:tag name="KSO_WM_UNIT_TEXT_FILL_TYPE" val="1"/>
  <p:tag name="KSO_WM_UNIT_USESOURCEFORMAT_APPLY" val="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diagram20231766_3*l_h_i*1_4_1"/>
  <p:tag name="KSO_WM_TEMPLATE_CATEGORY" val="diagram"/>
  <p:tag name="KSO_WM_TEMPLATE_INDEX" val="20231766"/>
  <p:tag name="KSO_WM_UNIT_LAYERLEVEL" val="1_1_1"/>
  <p:tag name="KSO_WM_TAG_VERSION" val="3.0"/>
  <p:tag name="KSO_WM_UNIT_TEXT_FILL_FORE_SCHEMECOLOR_INDEX_BRIGHTNESS"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87.7877952755906,&quot;left&quot;:251.88439943328612,&quot;top&quot;:68.09503937007871,&quot;width&quot;:444.8518310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5799999833106995},&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USESOURCEFORMAT_APPLY" val="1"/>
</p:tagLst>
</file>

<file path=ppt/tags/tag23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766_3*l_h_a*1_4_1"/>
  <p:tag name="KSO_WM_TEMPLATE_CATEGORY" val="diagram"/>
  <p:tag name="KSO_WM_TEMPLATE_INDEX" val="20231766"/>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87.7877952755906,&quot;left&quot;:251.88439943328612,&quot;top&quot;:68.09503937007871,&quot;width&quot;:444.8518310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项标题"/>
  <p:tag name="KSO_WM_UNIT_TEXT_FILL_FORE_SCHEMECOLOR_INDEX" val="1"/>
  <p:tag name="KSO_WM_UNIT_TEXT_FILL_TYPE" val="1"/>
  <p:tag name="KSO_WM_UNIT_USESOURCEFORMAT_APPLY" val="1"/>
</p:tagLst>
</file>

<file path=ppt/tags/tag23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766_3*l_h_f*1_4_1"/>
  <p:tag name="KSO_WM_TEMPLATE_CATEGORY" val="diagram"/>
  <p:tag name="KSO_WM_TEMPLATE_INDEX" val="20231766"/>
  <p:tag name="KSO_WM_UNIT_LAYERLEVEL" val="1_1_1"/>
  <p:tag name="KSO_WM_TAG_VERSION" val="3.0"/>
  <p:tag name="KSO_WM_UNIT_TEXT_FILL_FORE_SCHEMECOLOR_INDEX_BRIGHTNESS" val="0.2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87.7877952755906,&quot;left&quot;:251.88439943328612,&quot;top&quot;:68.09503937007871,&quot;width&quot;:444.8518310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文本具体内容，简明扼要地阐述您的观点。单击此处添加文本具体内容，简明扼要地阐述您的观点。"/>
  <p:tag name="KSO_WM_UNIT_TEXT_FILL_FORE_SCHEMECOLOR_INDEX" val="1"/>
  <p:tag name="KSO_WM_UNIT_TEXT_FILL_TYPE" val="1"/>
  <p:tag name="KSO_WM_UNIT_USESOURCEFORMAT_APPLY" val="1"/>
</p:tagLst>
</file>

<file path=ppt/tags/tag238.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59.752*323.587"/>
  <p:tag name="KSO_WM_SLIDE_POSITION" val="366.62*137.925"/>
  <p:tag name="KSO_WM_SLIDE_LAYOUT" val="a_d_l"/>
  <p:tag name="KSO_WM_SLIDE_LAYOUT_CNT" val="1_1_1"/>
  <p:tag name="KSO_WM_SPECIAL_SOURCE" val="bdnull"/>
  <p:tag name="KSO_WM_DIAGRAM_GROUP_CODE" val="l1-1"/>
  <p:tag name="KSO_WM_SLIDE_DIAGTYPE" val="l"/>
  <p:tag name="KSO_WM_TEMPLATE_INDEX" val="20231775"/>
  <p:tag name="KSO_WM_TEMPLATE_SUBCATEGORY" val="0"/>
  <p:tag name="KSO_WM_SLIDE_INDEX" val="1"/>
  <p:tag name="KSO_WM_TAG_VERSION" val="3.0"/>
  <p:tag name="KSO_WM_SLIDE_ID" val="custom20231775_1"/>
  <p:tag name="KSO_WM_SLIDE_ITEM_CNT" val="3"/>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1775_1*i*1"/>
  <p:tag name="KSO_WM_TEMPLATE_CATEGORY" val="custom"/>
  <p:tag name="KSO_WM_TEMPLATE_INDEX" val="20231775"/>
  <p:tag name="KSO_WM_UNIT_LAYERLEVEL" val="1"/>
  <p:tag name="KSO_WM_TAG_VERSION" val="3.0"/>
  <p:tag name="KSO_WM_BEAUTIFY_FLAG" val="#wm#"/>
  <p:tag name="KSO_WM_UNIT_USESOURCEFORMAT_APPLY" val="1"/>
</p:tagLst>
</file>

<file path=ppt/tags/tag2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UNIT_TYPE" val="i"/>
  <p:tag name="KSO_WM_UNIT_INDEX" val="1"/>
  <p:tag name="KSO_WM_UNIT_CONTENT_GROUP_TYPE" val="titlestyle"/>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766_2*l_h_i*1_1_1"/>
  <p:tag name="KSO_WM_TEMPLATE_CATEGORY" val="diagram"/>
  <p:tag name="KSO_WM_TEMPLATE_INDEX" val="20231766"/>
  <p:tag name="KSO_WM_UNIT_LAYERLEVEL" val="1_1_1"/>
  <p:tag name="KSO_WM_TAG_VERSION" val="3.0"/>
  <p:tag name="KSO_WM_BEAUTIFY_FLAG" val="#wm#"/>
  <p:tag name="KSO_WM_UNIT_TEXT_FILL_FORE_SCHEMECOLOR_INDEX_BRIGHTNESS"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83.3802802378737,&quot;left&quot;:271.6429821104515,&quot;top&quot;:71.9197197621263,&quot;width&quot;:426.2518310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5799999833106995},&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UNIT_TEXT_FILL_FORE_SCHEMECOLOR_INDEX" val="1"/>
  <p:tag name="KSO_WM_UNIT_TEXT_FILL_TYPE" val="1"/>
</p:tagLst>
</file>

<file path=ppt/tags/tag24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66_2*l_h_a*1_1_1"/>
  <p:tag name="KSO_WM_TEMPLATE_CATEGORY" val="diagram"/>
  <p:tag name="KSO_WM_TEMPLATE_INDEX" val="20231766"/>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83.3802802378737,&quot;left&quot;:271.6429821104515,&quot;top&quot;:71.9197197621263,&quot;width&quot;:426.2518310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UNIT_TEXT_TYPE" val="1"/>
  <p:tag name="KSO_WM_UNIT_PRESET_TEXT" val="添加项标题"/>
  <p:tag name="KSO_WM_UNIT_TEXT_FILL_FORE_SCHEMECOLOR_INDEX" val="1"/>
  <p:tag name="KSO_WM_UNIT_TEXT_FILL_TYPE" val="1"/>
</p:tagLst>
</file>

<file path=ppt/tags/tag24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66_2*l_h_f*1_1_1"/>
  <p:tag name="KSO_WM_TEMPLATE_CATEGORY" val="diagram"/>
  <p:tag name="KSO_WM_TEMPLATE_INDEX" val="20231766"/>
  <p:tag name="KSO_WM_UNIT_LAYERLEVEL" val="1_1_1"/>
  <p:tag name="KSO_WM_TAG_VERSION" val="3.0"/>
  <p:tag name="KSO_WM_BEAUTIFY_FLAG" val="#wm#"/>
  <p:tag name="KSO_WM_UNIT_TEXT_FILL_FORE_SCHEMECOLOR_INDEX_BRIGHTNESS" val="0.2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83.3802802378737,&quot;left&quot;:271.6429821104515,&quot;top&quot;:71.9197197621263,&quot;width&quot;:426.2518310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UNIT_TEXT_TYPE" val="1"/>
  <p:tag name="KSO_WM_UNIT_PRESET_TEXT" val="单击此处添加文本具体内容，简明扼要地阐述您的观点，单击此处添加文本具体内容。"/>
  <p:tag name="KSO_WM_UNIT_TEXT_FILL_FORE_SCHEMECOLOR_INDEX" val="1"/>
  <p:tag name="KSO_WM_UNIT_TEXT_FILL_TYPE" val="1"/>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766_2*l_h_i*1_2_1"/>
  <p:tag name="KSO_WM_TEMPLATE_CATEGORY" val="diagram"/>
  <p:tag name="KSO_WM_TEMPLATE_INDEX" val="20231766"/>
  <p:tag name="KSO_WM_UNIT_LAYERLEVEL" val="1_1_1"/>
  <p:tag name="KSO_WM_TAG_VERSION" val="3.0"/>
  <p:tag name="KSO_WM_BEAUTIFY_FLAG" val="#wm#"/>
  <p:tag name="KSO_WM_UNIT_TEXT_FILL_FORE_SCHEMECOLOR_INDEX_BRIGHTNESS"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83.3802802378737,&quot;left&quot;:271.6429821104515,&quot;top&quot;:71.9197197621263,&quot;width&quot;:426.2518310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5799999833106995},&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UNIT_TEXT_FILL_FORE_SCHEMECOLOR_INDEX" val="1"/>
  <p:tag name="KSO_WM_UNIT_TEXT_FILL_TYPE" val="1"/>
</p:tagLst>
</file>

<file path=ppt/tags/tag24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66_2*l_h_a*1_2_1"/>
  <p:tag name="KSO_WM_TEMPLATE_CATEGORY" val="diagram"/>
  <p:tag name="KSO_WM_TEMPLATE_INDEX" val="20231766"/>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83.3802802378737,&quot;left&quot;:271.6429821104515,&quot;top&quot;:71.9197197621263,&quot;width&quot;:426.2518310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UNIT_TEXT_TYPE" val="1"/>
  <p:tag name="KSO_WM_UNIT_PRESET_TEXT" val="添加项标题"/>
  <p:tag name="KSO_WM_UNIT_TEXT_FILL_FORE_SCHEMECOLOR_INDEX" val="1"/>
  <p:tag name="KSO_WM_UNIT_TEXT_FILL_TYPE" val="1"/>
</p:tagLst>
</file>

<file path=ppt/tags/tag24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66_2*l_h_f*1_2_1"/>
  <p:tag name="KSO_WM_TEMPLATE_CATEGORY" val="diagram"/>
  <p:tag name="KSO_WM_TEMPLATE_INDEX" val="20231766"/>
  <p:tag name="KSO_WM_UNIT_LAYERLEVEL" val="1_1_1"/>
  <p:tag name="KSO_WM_TAG_VERSION" val="3.0"/>
  <p:tag name="KSO_WM_BEAUTIFY_FLAG" val="#wm#"/>
  <p:tag name="KSO_WM_UNIT_TEXT_FILL_FORE_SCHEMECOLOR_INDEX_BRIGHTNESS" val="0.2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83.3802802378737,&quot;left&quot;:271.6429821104515,&quot;top&quot;:71.9197197621263,&quot;width&quot;:426.2518310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UNIT_TEXT_TYPE" val="1"/>
  <p:tag name="KSO_WM_UNIT_PRESET_TEXT" val="单击此处添加文本具体内容，简明扼要地阐述您的观点，单击此处添加文本具体内容。"/>
  <p:tag name="KSO_WM_UNIT_TEXT_FILL_FORE_SCHEMECOLOR_INDEX" val="1"/>
  <p:tag name="KSO_WM_UNIT_TEXT_FILL_TYPE" val="1"/>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1766_2*l_h_i*1_3_1"/>
  <p:tag name="KSO_WM_TEMPLATE_CATEGORY" val="diagram"/>
  <p:tag name="KSO_WM_TEMPLATE_INDEX" val="20231766"/>
  <p:tag name="KSO_WM_UNIT_LAYERLEVEL" val="1_1_1"/>
  <p:tag name="KSO_WM_TAG_VERSION" val="3.0"/>
  <p:tag name="KSO_WM_BEAUTIFY_FLAG" val="#wm#"/>
  <p:tag name="KSO_WM_UNIT_TEXT_FILL_FORE_SCHEMECOLOR_INDEX_BRIGHTNESS"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83.3802802378737,&quot;left&quot;:271.6429821104515,&quot;top&quot;:71.9197197621263,&quot;width&quot;:426.2518310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5799999833106995},&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UNIT_TEXT_FILL_FORE_SCHEMECOLOR_INDEX" val="1"/>
  <p:tag name="KSO_WM_UNIT_TEXT_FILL_TYPE" val="1"/>
</p:tagLst>
</file>

<file path=ppt/tags/tag24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66_2*l_h_a*1_3_1"/>
  <p:tag name="KSO_WM_TEMPLATE_CATEGORY" val="diagram"/>
  <p:tag name="KSO_WM_TEMPLATE_INDEX" val="20231766"/>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83.3802802378737,&quot;left&quot;:271.6429821104515,&quot;top&quot;:71.9197197621263,&quot;width&quot;:426.2518310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UNIT_TEXT_TYPE" val="1"/>
  <p:tag name="KSO_WM_UNIT_PRESET_TEXT" val="添加项标题"/>
  <p:tag name="KSO_WM_UNIT_TEXT_FILL_FORE_SCHEMECOLOR_INDEX" val="1"/>
  <p:tag name="KSO_WM_UNIT_TEXT_FILL_TYPE" val="1"/>
</p:tagLst>
</file>

<file path=ppt/tags/tag24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66_2*l_h_f*1_3_1"/>
  <p:tag name="KSO_WM_TEMPLATE_CATEGORY" val="diagram"/>
  <p:tag name="KSO_WM_TEMPLATE_INDEX" val="20231766"/>
  <p:tag name="KSO_WM_UNIT_LAYERLEVEL" val="1_1_1"/>
  <p:tag name="KSO_WM_TAG_VERSION" val="3.0"/>
  <p:tag name="KSO_WM_BEAUTIFY_FLAG" val="#wm#"/>
  <p:tag name="KSO_WM_UNIT_TEXT_FILL_FORE_SCHEMECOLOR_INDEX_BRIGHTNESS" val="0.2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83.3802802378737,&quot;left&quot;:271.6429821104515,&quot;top&quot;:71.9197197621263,&quot;width&quot;:426.2518310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UNIT_TEXT_TYPE" val="1"/>
  <p:tag name="KSO_WM_UNIT_PRESET_TEXT" val="单击此处添加文本具体内容，简明扼要地阐述您的观点，单击此处添加文本具体内容。"/>
  <p:tag name="KSO_WM_UNIT_TEXT_FILL_FORE_SCHEMECOLOR_INDEX" val="1"/>
  <p:tag name="KSO_WM_UNIT_TEXT_FILL_TYPE" val="1"/>
</p:tagLst>
</file>

<file path=ppt/tags/tag249.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TEXT_FILL_FORE_SCHEMECOLOR_INDEX" val="13"/>
  <p:tag name="KSO_WM_UNIT_TEXT_FILL_TYPE" val="1"/>
  <p:tag name="KSO_WM_UNIT_USESOURCEFORMAT_APPLY" val="1"/>
  <p:tag name="KSO_WM_TEMPLATE_INDEX" val="20231775"/>
  <p:tag name="KSO_WM_UNIT_ID" val="custom20231775_1*a*1"/>
  <p:tag name="KSO_WM_UNIT_PRESET_TEXT" val="单击此处添加标题"/>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50.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59.752*323.587"/>
  <p:tag name="KSO_WM_SLIDE_POSITION" val="366.62*137.925"/>
  <p:tag name="KSO_WM_SLIDE_LAYOUT" val="a_d_l"/>
  <p:tag name="KSO_WM_SLIDE_LAYOUT_CNT" val="1_1_1"/>
  <p:tag name="KSO_WM_SPECIAL_SOURCE" val="bdnull"/>
  <p:tag name="KSO_WM_DIAGRAM_GROUP_CODE" val="l1-1"/>
  <p:tag name="KSO_WM_SLIDE_DIAGTYPE" val="l"/>
  <p:tag name="KSO_WM_TEMPLATE_INDEX" val="20231775"/>
  <p:tag name="KSO_WM_TEMPLATE_SUBCATEGORY" val="0"/>
  <p:tag name="KSO_WM_SLIDE_INDEX" val="1"/>
  <p:tag name="KSO_WM_TAG_VERSION" val="3.0"/>
  <p:tag name="KSO_WM_SLIDE_ID" val="custom20231775_1"/>
  <p:tag name="KSO_WM_SLIDE_ITEM_CNT" val="3"/>
</p:tagLst>
</file>

<file path=ppt/tags/tag25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TEXT_FILL_FORE_SCHEMECOLOR_INDEX" val="13"/>
  <p:tag name="KSO_WM_UNIT_TEXT_FILL_TYPE" val="1"/>
  <p:tag name="KSO_WM_UNIT_USESOURCEFORMAT_APPLY" val="1"/>
  <p:tag name="KSO_WM_UNIT_VALUE" val="29"/>
  <p:tag name="KSO_WM_TEMPLATE_INDEX" val="20231770"/>
  <p:tag name="KSO_WM_UNIT_ID" val="custom20231770_1*a*1"/>
  <p:tag name="KSO_WM_UNIT_PRESET_TEXT" val="单击此处添加标题"/>
  <p:tag name="KSO_WM_UNIT_TEXT_TYPE" val="1"/>
</p:tagLst>
</file>

<file path=ppt/tags/tag252.xml><?xml version="1.0" encoding="utf-8"?>
<p:tagLst xmlns:p="http://schemas.openxmlformats.org/presentationml/2006/main">
  <p:tag name="KSO_WM_DIAGRAM_VIRTUALLY_FRAME" val="{&quot;height&quot;:365.65,&quot;left&quot;:191.97199566698447,&quot;top&quot;:35.16251968503937,&quot;width&quot;:558.4000244140625}"/>
</p:tagLst>
</file>

<file path=ppt/tags/tag2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761_2*l_h_i*1_1_2"/>
  <p:tag name="KSO_WM_TEMPLATE_CATEGORY" val="diagram"/>
  <p:tag name="KSO_WM_TEMPLATE_INDEX" val="2023176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65.65,&quot;left&quot;:191.97199566698447,&quot;top&quot;:35.16251968503937,&quot;width&quot;:558.4000244140625}"/>
  <p:tag name="KSO_WM_DIAGRAM_COLOR_MATCH_VALUE" val="{&quot;shape&quot;:{&quot;fill&quot;:{&quot;solid&quot;:{&quot;brightness&quot;:0.600000023841857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6"/>
  <p:tag name="KSO_WM_UNIT_TEXT_FILL_FORE_SCHEMECOLOR_INDEX" val="2"/>
  <p:tag name="KSO_WM_UNIT_TEXT_FILL_TYPE" val="1"/>
  <p:tag name="KSO_WM_UNIT_USESOURCEFORMAT_APPLY" val="1"/>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761_2*l_h_i*1_1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65,&quot;left&quot;:191.97199566698447,&quot;top&quot;:35.16251968503937,&quot;width&quot;:558.40002441406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1"/>
</p:tagLst>
</file>

<file path=ppt/tags/tag25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61_2*l_h_f*1_1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65,&quot;left&quot;:191.97199566698447,&quot;top&quot;:35.16251968503937,&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单击此处输入你的项正文，请尽量言简意赅的阐述观点。"/>
  <p:tag name="KSO_WM_UNIT_TEXT_FILL_FORE_SCHEMECOLOR_INDEX" val="1"/>
  <p:tag name="KSO_WM_UNIT_TEXT_FILL_TYPE" val="1"/>
  <p:tag name="KSO_WM_UNIT_TEXT_TYPE" val="1"/>
  <p:tag name="KSO_WM_UNIT_USESOURCEFORMAT_APPLY" val="1"/>
</p:tagLst>
</file>

<file path=ppt/tags/tag25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61_2*l_h_a*1_1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65,&quot;left&quot;:191.97199566698447,&quot;top&quot;:35.16251968503937,&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1"/>
</p:tagLst>
</file>

<file path=ppt/tags/tag25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761_2*l_h_i*1_2_2"/>
  <p:tag name="KSO_WM_TEMPLATE_CATEGORY" val="diagram"/>
  <p:tag name="KSO_WM_TEMPLATE_INDEX" val="2023176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65.65,&quot;left&quot;:191.97199566698447,&quot;top&quot;:35.16251968503937,&quot;width&quot;:558.4000244140625}"/>
  <p:tag name="KSO_WM_DIAGRAM_COLOR_MATCH_VALUE" val="{&quot;shape&quot;:{&quot;fill&quot;:{&quot;solid&quot;:{&quot;brightness&quot;:0.600000023841857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6"/>
  <p:tag name="KSO_WM_UNIT_TEXT_FILL_FORE_SCHEMECOLOR_INDEX" val="2"/>
  <p:tag name="KSO_WM_UNIT_TEXT_FILL_TYPE" val="1"/>
  <p:tag name="KSO_WM_UNIT_USESOURCEFORMAT_APPLY" val="1"/>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761_2*l_h_i*1_2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65,&quot;left&quot;:191.97199566698447,&quot;top&quot;:35.16251968503937,&quot;width&quot;:558.40002441406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1"/>
</p:tagLst>
</file>

<file path=ppt/tags/tag25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61_2*l_h_f*1_2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65,&quot;left&quot;:191.97199566698447,&quot;top&quot;:35.16251968503937,&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单击此处输入你的项正文，请尽量言简意赅的阐述观点。"/>
  <p:tag name="KSO_WM_UNIT_TEXT_FILL_FORE_SCHEMECOLOR_INDEX" val="1"/>
  <p:tag name="KSO_WM_UNIT_TEXT_FILL_TYPE" val="1"/>
  <p:tag name="KSO_WM_UNIT_TEXT_TYPE" val="1"/>
  <p:tag name="KSO_WM_UNIT_USESOURCEFORMAT_APPLY"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6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61_2*l_h_a*1_2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65,&quot;left&quot;:191.97199566698447,&quot;top&quot;:35.16251968503937,&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1"/>
</p:tagLst>
</file>

<file path=ppt/tags/tag26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761_2*l_h_i*1_3_2"/>
  <p:tag name="KSO_WM_TEMPLATE_CATEGORY" val="diagram"/>
  <p:tag name="KSO_WM_TEMPLATE_INDEX" val="2023176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65.65,&quot;left&quot;:191.97199566698447,&quot;top&quot;:35.16251968503937,&quot;width&quot;:558.4000244140625}"/>
  <p:tag name="KSO_WM_DIAGRAM_COLOR_MATCH_VALUE" val="{&quot;shape&quot;:{&quot;fill&quot;:{&quot;solid&quot;:{&quot;brightness&quot;:0.600000023841857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6"/>
  <p:tag name="KSO_WM_UNIT_TEXT_FILL_FORE_SCHEMECOLOR_INDEX" val="2"/>
  <p:tag name="KSO_WM_UNIT_TEXT_FILL_TYPE" val="1"/>
  <p:tag name="KSO_WM_UNIT_USESOURCEFORMAT_APPLY" val="1"/>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1761_2*l_h_i*1_3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65,&quot;left&quot;:191.97199566698447,&quot;top&quot;:35.16251968503937,&quot;width&quot;:558.40002441406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1"/>
</p:tagLst>
</file>

<file path=ppt/tags/tag26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61_2*l_h_f*1_3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65,&quot;left&quot;:191.97199566698447,&quot;top&quot;:35.16251968503937,&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单击此处输入你的项正文，请尽量言简意赅的阐述观点。"/>
  <p:tag name="KSO_WM_UNIT_TEXT_FILL_FORE_SCHEMECOLOR_INDEX" val="1"/>
  <p:tag name="KSO_WM_UNIT_TEXT_FILL_TYPE" val="1"/>
  <p:tag name="KSO_WM_UNIT_TEXT_TYPE" val="1"/>
  <p:tag name="KSO_WM_UNIT_USESOURCEFORMAT_APPLY" val="1"/>
</p:tagLst>
</file>

<file path=ppt/tags/tag26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61_2*l_h_a*1_3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65,&quot;left&quot;:191.97199566698447,&quot;top&quot;:35.16251968503937,&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1"/>
</p:tagLst>
</file>

<file path=ppt/tags/tag265.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TEXT_FILL_FORE_SCHEMECOLOR_INDEX" val="13"/>
  <p:tag name="KSO_WM_UNIT_TEXT_FILL_TYPE" val="1"/>
  <p:tag name="KSO_WM_UNIT_USESOURCEFORMAT_APPLY" val="1"/>
  <p:tag name="KSO_WM_TEMPLATE_INDEX" val="20231775"/>
  <p:tag name="KSO_WM_UNIT_ID" val="custom20231775_1*a*1"/>
  <p:tag name="KSO_WM_UNIT_PRESET_TEXT" val="单击此处添加标题"/>
</p:tagLst>
</file>

<file path=ppt/tags/tag266.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58.4*365.65"/>
  <p:tag name="KSO_WM_SLIDE_POSITION" val="349*107.825"/>
  <p:tag name="KSO_WM_SLIDE_LAYOUT" val="a_d_l"/>
  <p:tag name="KSO_WM_SLIDE_LAYOUT_CNT" val="1_1_1"/>
  <p:tag name="KSO_WM_SPECIAL_SOURCE" val="bdnull"/>
  <p:tag name="KSO_WM_DIAGRAM_GROUP_CODE" val="l1-1"/>
  <p:tag name="KSO_WM_SLIDE_DIAGTYPE" val="l"/>
  <p:tag name="KSO_WM_TEMPLATE_INDEX" val="20231770"/>
  <p:tag name="KSO_WM_TEMPLATE_SUBCATEGORY" val="0"/>
  <p:tag name="KSO_WM_SLIDE_INDEX" val="1"/>
  <p:tag name="KSO_WM_TAG_VERSION" val="3.0"/>
  <p:tag name="KSO_WM_SLIDE_ID" val="custom20231770_1"/>
  <p:tag name="KSO_WM_SLIDE_ITEM_CNT" val="3"/>
</p:tagLst>
</file>

<file path=ppt/tags/tag26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TEXT_FILL_FORE_SCHEMECOLOR_INDEX" val="13"/>
  <p:tag name="KSO_WM_UNIT_TEXT_FILL_TYPE" val="1"/>
  <p:tag name="KSO_WM_UNIT_USESOURCEFORMAT_APPLY" val="1"/>
  <p:tag name="KSO_WM_UNIT_VALUE" val="29"/>
  <p:tag name="KSO_WM_TEMPLATE_INDEX" val="20231770"/>
  <p:tag name="KSO_WM_UNIT_ID" val="custom20231770_1*a*1"/>
  <p:tag name="KSO_WM_UNIT_PRESET_TEXT" val="单击此处添加标题"/>
  <p:tag name="KSO_WM_UNIT_TEXT_TYPE" val="1"/>
</p:tagLst>
</file>

<file path=ppt/tags/tag268.xml><?xml version="1.0" encoding="utf-8"?>
<p:tagLst xmlns:p="http://schemas.openxmlformats.org/presentationml/2006/main">
  <p:tag name="KSO_WM_DIAGRAM_VIRTUALLY_FRAME" val="{&quot;height&quot;:365.6625196850394,&quot;left&quot;:191.95,&quot;top&quot;:35.15,&quot;width&quot;:558.422020081047}"/>
</p:tagLst>
</file>

<file path=ppt/tags/tag26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761_2*l_h_i*1_1_2"/>
  <p:tag name="KSO_WM_TEMPLATE_CATEGORY" val="diagram"/>
  <p:tag name="KSO_WM_TEMPLATE_INDEX" val="2023176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65.6625196850394,&quot;left&quot;:191.95,&quot;top&quot;:35.15,&quot;width&quot;:558.422020081047}"/>
  <p:tag name="KSO_WM_DIAGRAM_COLOR_MATCH_VALUE" val="{&quot;shape&quot;:{&quot;fill&quot;:{&quot;solid&quot;:{&quot;brightness&quot;:0.600000023841857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6"/>
  <p:tag name="KSO_WM_UNIT_TEXT_FILL_FORE_SCHEMECOLOR_INDEX" val="2"/>
  <p:tag name="KSO_WM_UNIT_TEXT_FILL_TYPE" val="1"/>
  <p:tag name="KSO_WM_UNIT_USESOURCEFORMAT_APPLY"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761_2*l_h_i*1_1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6625196850394,&quot;left&quot;:191.95,&quot;top&quot;:35.15,&quot;width&quot;:558.422020081047}"/>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1"/>
</p:tagLst>
</file>

<file path=ppt/tags/tag27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61_2*l_h_f*1_1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6625196850394,&quot;left&quot;:191.95,&quot;top&quot;:35.15,&quot;width&quot;:558.42202008104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单击此处输入你的项正文，请尽量言简意赅的阐述观点。"/>
  <p:tag name="KSO_WM_UNIT_TEXT_FILL_FORE_SCHEMECOLOR_INDEX" val="1"/>
  <p:tag name="KSO_WM_UNIT_TEXT_FILL_TYPE" val="1"/>
  <p:tag name="KSO_WM_UNIT_TEXT_TYPE" val="1"/>
  <p:tag name="KSO_WM_UNIT_USESOURCEFORMAT_APPLY" val="1"/>
</p:tagLst>
</file>

<file path=ppt/tags/tag27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61_2*l_h_a*1_1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6625196850394,&quot;left&quot;:191.95,&quot;top&quot;:35.15,&quot;width&quot;:558.42202008104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1"/>
</p:tagLst>
</file>

<file path=ppt/tags/tag27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761_2*l_h_i*1_2_2"/>
  <p:tag name="KSO_WM_TEMPLATE_CATEGORY" val="diagram"/>
  <p:tag name="KSO_WM_TEMPLATE_INDEX" val="2023176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65.6625196850394,&quot;left&quot;:191.95,&quot;top&quot;:35.15,&quot;width&quot;:558.422020081047}"/>
  <p:tag name="KSO_WM_DIAGRAM_COLOR_MATCH_VALUE" val="{&quot;shape&quot;:{&quot;fill&quot;:{&quot;solid&quot;:{&quot;brightness&quot;:0.600000023841857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6"/>
  <p:tag name="KSO_WM_UNIT_TEXT_FILL_FORE_SCHEMECOLOR_INDEX" val="2"/>
  <p:tag name="KSO_WM_UNIT_TEXT_FILL_TYPE" val="1"/>
  <p:tag name="KSO_WM_UNIT_USESOURCEFORMAT_APPLY" val="1"/>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761_2*l_h_i*1_2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6625196850394,&quot;left&quot;:191.95,&quot;top&quot;:35.15,&quot;width&quot;:558.422020081047}"/>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1"/>
</p:tagLst>
</file>

<file path=ppt/tags/tag27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61_2*l_h_f*1_2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6625196850394,&quot;left&quot;:191.95,&quot;top&quot;:35.15,&quot;width&quot;:558.42202008104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单击此处输入你的项正文，请尽量言简意赅的阐述观点。"/>
  <p:tag name="KSO_WM_UNIT_TEXT_FILL_FORE_SCHEMECOLOR_INDEX" val="1"/>
  <p:tag name="KSO_WM_UNIT_TEXT_FILL_TYPE" val="1"/>
  <p:tag name="KSO_WM_UNIT_TEXT_TYPE" val="1"/>
  <p:tag name="KSO_WM_UNIT_USESOURCEFORMAT_APPLY" val="1"/>
</p:tagLst>
</file>

<file path=ppt/tags/tag27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61_2*l_h_a*1_2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6625196850394,&quot;left&quot;:191.95,&quot;top&quot;:35.15,&quot;width&quot;:558.42202008104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1"/>
</p:tagLst>
</file>

<file path=ppt/tags/tag27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761_2*l_h_i*1_3_2"/>
  <p:tag name="KSO_WM_TEMPLATE_CATEGORY" val="diagram"/>
  <p:tag name="KSO_WM_TEMPLATE_INDEX" val="2023176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65.6625196850394,&quot;left&quot;:191.95,&quot;top&quot;:35.15,&quot;width&quot;:558.422020081047}"/>
  <p:tag name="KSO_WM_DIAGRAM_COLOR_MATCH_VALUE" val="{&quot;shape&quot;:{&quot;fill&quot;:{&quot;solid&quot;:{&quot;brightness&quot;:0.600000023841857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6"/>
  <p:tag name="KSO_WM_UNIT_TEXT_FILL_FORE_SCHEMECOLOR_INDEX" val="2"/>
  <p:tag name="KSO_WM_UNIT_TEXT_FILL_TYPE" val="1"/>
  <p:tag name="KSO_WM_UNIT_USESOURCEFORMAT_APPLY" val="1"/>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1761_2*l_h_i*1_3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6625196850394,&quot;left&quot;:191.95,&quot;top&quot;:35.15,&quot;width&quot;:558.422020081047}"/>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1"/>
</p:tagLst>
</file>

<file path=ppt/tags/tag27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61_2*l_h_f*1_3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6625196850394,&quot;left&quot;:191.95,&quot;top&quot;:35.15,&quot;width&quot;:558.42202008104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单击此处输入你的项正文，请尽量言简意赅的阐述观点。"/>
  <p:tag name="KSO_WM_UNIT_TEXT_FILL_FORE_SCHEMECOLOR_INDEX" val="1"/>
  <p:tag name="KSO_WM_UNIT_TEXT_FILL_TYPE" val="1"/>
  <p:tag name="KSO_WM_UNIT_TEXT_TYPE" val="1"/>
  <p:tag name="KSO_WM_UNIT_USESOURCEFORMAT_APPLY"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0314"/>
</p:tagLst>
</file>

<file path=ppt/tags/tag28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61_2*l_h_a*1_3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6625196850394,&quot;left&quot;:191.95,&quot;top&quot;:35.15,&quot;width&quot;:558.42202008104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1"/>
</p:tagLst>
</file>

<file path=ppt/tags/tag281.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58.4*365.65"/>
  <p:tag name="KSO_WM_SLIDE_POSITION" val="349*107.825"/>
  <p:tag name="KSO_WM_SLIDE_LAYOUT" val="a_d_l"/>
  <p:tag name="KSO_WM_SLIDE_LAYOUT_CNT" val="1_1_1"/>
  <p:tag name="KSO_WM_SPECIAL_SOURCE" val="bdnull"/>
  <p:tag name="KSO_WM_DIAGRAM_GROUP_CODE" val="l1-1"/>
  <p:tag name="KSO_WM_SLIDE_DIAGTYPE" val="l"/>
  <p:tag name="KSO_WM_TEMPLATE_INDEX" val="20231770"/>
  <p:tag name="KSO_WM_TEMPLATE_SUBCATEGORY" val="0"/>
  <p:tag name="KSO_WM_SLIDE_INDEX" val="1"/>
  <p:tag name="KSO_WM_TAG_VERSION" val="3.0"/>
  <p:tag name="KSO_WM_SLIDE_ID" val="custom20231770_1"/>
  <p:tag name="KSO_WM_SLIDE_ITEM_CNT" val="3"/>
</p:tagLst>
</file>

<file path=ppt/tags/tag282.xml><?xml version="1.0" encoding="utf-8"?>
<p:tagLst xmlns:p="http://schemas.openxmlformats.org/presentationml/2006/main">
  <p:tag name="KSO_WM_DIAGRAM_VIRTUALLY_FRAME" val="{&quot;height&quot;:296.9442748091603,&quot;left&quot;:45,&quot;top&quot;:79.5,&quot;width&quot;:630.6609999078463}"/>
</p:tagLst>
</file>

<file path=ppt/tags/tag283.xml><?xml version="1.0" encoding="utf-8"?>
<p:tagLst xmlns:p="http://schemas.openxmlformats.org/presentationml/2006/main">
  <p:tag name="KSO_WM_DIAGRAM_VIRTUALLY_FRAME" val="{&quot;height&quot;:296.9442748091603,&quot;left&quot;:45,&quot;top&quot;:79.5,&quot;width&quot;:630.6609999078463}"/>
</p:tagLst>
</file>

<file path=ppt/tags/tag284.xml><?xml version="1.0" encoding="utf-8"?>
<p:tagLst xmlns:p="http://schemas.openxmlformats.org/presentationml/2006/main">
  <p:tag name="KSO_WM_DIAGRAM_VIRTUALLY_FRAME" val="{&quot;height&quot;:296.9442748091603,&quot;left&quot;:45,&quot;top&quot;:79.5,&quot;width&quot;:630.6609999078463}"/>
</p:tagLst>
</file>

<file path=ppt/tags/tag285.xml><?xml version="1.0" encoding="utf-8"?>
<p:tagLst xmlns:p="http://schemas.openxmlformats.org/presentationml/2006/main">
  <p:tag name="KSO_WM_DIAGRAM_VIRTUALLY_FRAME" val="{&quot;height&quot;:296.9442748091603,&quot;left&quot;:45,&quot;top&quot;:79.5,&quot;width&quot;:630.6609999078463}"/>
</p:tagLst>
</file>

<file path=ppt/tags/tag286.xml><?xml version="1.0" encoding="utf-8"?>
<p:tagLst xmlns:p="http://schemas.openxmlformats.org/presentationml/2006/main">
  <p:tag name="KSO_WM_DIAGRAM_VIRTUALLY_FRAME" val="{&quot;height&quot;:296.9442748091603,&quot;left&quot;:45,&quot;top&quot;:79.5,&quot;width&quot;:630.6609999078463}"/>
</p:tagLst>
</file>

<file path=ppt/tags/tag287.xml><?xml version="1.0" encoding="utf-8"?>
<p:tagLst xmlns:p="http://schemas.openxmlformats.org/presentationml/2006/main">
  <p:tag name="KSO_WM_DIAGRAM_VIRTUALLY_FRAME" val="{&quot;height&quot;:296.9442748091603,&quot;left&quot;:45,&quot;top&quot;:79.5,&quot;width&quot;:630.6609999078463}"/>
</p:tagLst>
</file>

<file path=ppt/tags/tag288.xml><?xml version="1.0" encoding="utf-8"?>
<p:tagLst xmlns:p="http://schemas.openxmlformats.org/presentationml/2006/main">
  <p:tag name="KSO_WM_DIAGRAM_VIRTUALLY_FRAME" val="{&quot;height&quot;:296.9442748091603,&quot;left&quot;:45,&quot;top&quot;:79.5,&quot;width&quot;:630.6609999078463}"/>
</p:tagLst>
</file>

<file path=ppt/tags/tag289.xml><?xml version="1.0" encoding="utf-8"?>
<p:tagLst xmlns:p="http://schemas.openxmlformats.org/presentationml/2006/main">
  <p:tag name="KSO_WM_DIAGRAM_VIRTUALLY_FRAME" val="{&quot;height&quot;:296.9442748091603,&quot;left&quot;:45,&quot;top&quot;:79.5,&quot;width&quot;:630.6609999078463}"/>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0314"/>
</p:tagLst>
</file>

<file path=ppt/tags/tag290.xml><?xml version="1.0" encoding="utf-8"?>
<p:tagLst xmlns:p="http://schemas.openxmlformats.org/presentationml/2006/main">
  <p:tag name="KSO_WM_DIAGRAM_VIRTUALLY_FRAME" val="{&quot;height&quot;:296.9442748091603,&quot;left&quot;:45,&quot;top&quot;:79.5,&quot;width&quot;:630.6609999078463}"/>
</p:tagLst>
</file>

<file path=ppt/tags/tag291.xml><?xml version="1.0" encoding="utf-8"?>
<p:tagLst xmlns:p="http://schemas.openxmlformats.org/presentationml/2006/main">
  <p:tag name="KSO_WM_DIAGRAM_VIRTUALLY_FRAME" val="{&quot;height&quot;:296.9442748091603,&quot;left&quot;:45,&quot;top&quot;:79.5,&quot;width&quot;:630.6609999078463}"/>
</p:tagLst>
</file>

<file path=ppt/tags/tag292.xml><?xml version="1.0" encoding="utf-8"?>
<p:tagLst xmlns:p="http://schemas.openxmlformats.org/presentationml/2006/main">
  <p:tag name="KSO_WM_DIAGRAM_VIRTUALLY_FRAME" val="{&quot;height&quot;:296.9442748091603,&quot;left&quot;:45,&quot;top&quot;:79.5,&quot;width&quot;:630.6609999078463}"/>
</p:tagLst>
</file>

<file path=ppt/tags/tag293.xml><?xml version="1.0" encoding="utf-8"?>
<p:tagLst xmlns:p="http://schemas.openxmlformats.org/presentationml/2006/main">
  <p:tag name="KSO_WM_DIAGRAM_VIRTUALLY_FRAME" val="{&quot;height&quot;:296.9442748091603,&quot;left&quot;:45,&quot;top&quot;:79.5,&quot;width&quot;:630.6609999078463}"/>
</p:tagLst>
</file>

<file path=ppt/tags/tag294.xml><?xml version="1.0" encoding="utf-8"?>
<p:tagLst xmlns:p="http://schemas.openxmlformats.org/presentationml/2006/main">
  <p:tag name="KSO_WM_DIAGRAM_VIRTUALLY_FRAME" val="{&quot;height&quot;:328.55,&quot;left&quot;:0,&quot;top&quot;:76.45,&quot;width&quot;:705.5}"/>
</p:tagLst>
</file>

<file path=ppt/tags/tag295.xml><?xml version="1.0" encoding="utf-8"?>
<p:tagLst xmlns:p="http://schemas.openxmlformats.org/presentationml/2006/main">
  <p:tag name="KSO_WM_DIAGRAM_VIRTUALLY_FRAME" val="{&quot;height&quot;:315.85,&quot;left&quot;:0,&quot;top&quot;:76.45,&quot;width&quot;:687.2}"/>
</p:tagLst>
</file>

<file path=ppt/tags/tag296.xml><?xml version="1.0" encoding="utf-8"?>
<p:tagLst xmlns:p="http://schemas.openxmlformats.org/presentationml/2006/main">
  <p:tag name="KSO_WM_DIAGRAM_VIRTUALLY_FRAME" val="{&quot;height&quot;:328.55,&quot;left&quot;:0,&quot;top&quot;:76.45,&quot;width&quot;:705.5}"/>
</p:tagLst>
</file>

<file path=ppt/tags/tag297.xml><?xml version="1.0" encoding="utf-8"?>
<p:tagLst xmlns:p="http://schemas.openxmlformats.org/presentationml/2006/main">
  <p:tag name="KSO_WM_DIAGRAM_VIRTUALLY_FRAME" val="{&quot;height&quot;:328.55,&quot;left&quot;:0,&quot;top&quot;:76.45,&quot;width&quot;:705.5}"/>
</p:tagLst>
</file>

<file path=ppt/tags/tag298.xml><?xml version="1.0" encoding="utf-8"?>
<p:tagLst xmlns:p="http://schemas.openxmlformats.org/presentationml/2006/main">
  <p:tag name="KSO_WM_DIAGRAM_VIRTUALLY_FRAME" val="{&quot;height&quot;:328.55,&quot;left&quot;:0,&quot;top&quot;:76.45,&quot;width&quot;:705.5}"/>
</p:tagLst>
</file>

<file path=ppt/tags/tag299.xml><?xml version="1.0" encoding="utf-8"?>
<p:tagLst xmlns:p="http://schemas.openxmlformats.org/presentationml/2006/main">
  <p:tag name="KSO_WM_DIAGRAM_VIRTUALLY_FRAME" val="{&quot;height&quot;:328.55,&quot;left&quot;:0,&quot;top&quot;:76.45,&quot;width&quot;:705.5}"/>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314"/>
  <p:tag name="KSO_WM_SPECIAL_SOURCE" val="bdnull"/>
  <p:tag name="KSO_WM_TEMPLATE_THUMBS_INDEX" val="1、9"/>
</p:tagLst>
</file>

<file path=ppt/tags/tag300.xml><?xml version="1.0" encoding="utf-8"?>
<p:tagLst xmlns:p="http://schemas.openxmlformats.org/presentationml/2006/main">
  <p:tag name="KSO_WM_DIAGRAM_VIRTUALLY_FRAME" val="{&quot;height&quot;:312.65,&quot;left&quot;:17.15,&quot;top&quot;:79.65,&quot;width&quot;:670.05}"/>
</p:tagLst>
</file>

<file path=ppt/tags/tag301.xml><?xml version="1.0" encoding="utf-8"?>
<p:tagLst xmlns:p="http://schemas.openxmlformats.org/presentationml/2006/main">
  <p:tag name="KSO_WM_DIAGRAM_VIRTUALLY_FRAME" val="{&quot;height&quot;:328.55,&quot;left&quot;:0,&quot;top&quot;:76.45,&quot;width&quot;:705.5}"/>
</p:tagLst>
</file>

<file path=ppt/tags/tag302.xml><?xml version="1.0" encoding="utf-8"?>
<p:tagLst xmlns:p="http://schemas.openxmlformats.org/presentationml/2006/main">
  <p:tag name="KSO_WM_DIAGRAM_VIRTUALLY_FRAME" val="{&quot;height&quot;:328.55,&quot;left&quot;:0,&quot;top&quot;:76.45,&quot;width&quot;:705.5}"/>
</p:tagLst>
</file>

<file path=ppt/tags/tag303.xml><?xml version="1.0" encoding="utf-8"?>
<p:tagLst xmlns:p="http://schemas.openxmlformats.org/presentationml/2006/main">
  <p:tag name="KSO_WM_DIAGRAM_VIRTUALLY_FRAME" val="{&quot;height&quot;:328.55,&quot;left&quot;:0,&quot;top&quot;:76.45,&quot;width&quot;:705.5}"/>
</p:tagLst>
</file>

<file path=ppt/tags/tag304.xml><?xml version="1.0" encoding="utf-8"?>
<p:tagLst xmlns:p="http://schemas.openxmlformats.org/presentationml/2006/main">
  <p:tag name="KSO_WM_DIAGRAM_VIRTUALLY_FRAME" val="{&quot;height&quot;:328.55,&quot;left&quot;:0,&quot;top&quot;:76.45,&quot;width&quot;:705.5}"/>
</p:tagLst>
</file>

<file path=ppt/tags/tag305.xml><?xml version="1.0" encoding="utf-8"?>
<p:tagLst xmlns:p="http://schemas.openxmlformats.org/presentationml/2006/main">
  <p:tag name="KSO_WM_DIAGRAM_VIRTUALLY_FRAME" val="{&quot;height&quot;:315.85,&quot;left&quot;:0,&quot;top&quot;:76.45,&quot;width&quot;:687.2}"/>
</p:tagLst>
</file>

<file path=ppt/tags/tag306.xml><?xml version="1.0" encoding="utf-8"?>
<p:tagLst xmlns:p="http://schemas.openxmlformats.org/presentationml/2006/main">
  <p:tag name="KSO_WM_DIAGRAM_VIRTUALLY_FRAME" val="{&quot;height&quot;:328.55,&quot;left&quot;:0,&quot;top&quot;:76.45,&quot;width&quot;:705.5}"/>
</p:tagLst>
</file>

<file path=ppt/tags/tag307.xml><?xml version="1.0" encoding="utf-8"?>
<p:tagLst xmlns:p="http://schemas.openxmlformats.org/presentationml/2006/main">
  <p:tag name="KSO_WM_DIAGRAM_VIRTUALLY_FRAME" val="{&quot;height&quot;:328.55,&quot;left&quot;:0,&quot;top&quot;:76.45,&quot;width&quot;:705.5}"/>
</p:tagLst>
</file>

<file path=ppt/tags/tag308.xml><?xml version="1.0" encoding="utf-8"?>
<p:tagLst xmlns:p="http://schemas.openxmlformats.org/presentationml/2006/main">
  <p:tag name="KSO_WM_DIAGRAM_VIRTUALLY_FRAME" val="{&quot;height&quot;:328.55,&quot;left&quot;:0,&quot;top&quot;:76.45,&quot;width&quot;:705.5}"/>
</p:tagLst>
</file>

<file path=ppt/tags/tag309.xml><?xml version="1.0" encoding="utf-8"?>
<p:tagLst xmlns:p="http://schemas.openxmlformats.org/presentationml/2006/main">
  <p:tag name="KSO_WM_DIAGRAM_VIRTUALLY_FRAME" val="{&quot;height&quot;:328.55,&quot;left&quot;:0,&quot;top&quot;:76.45,&quot;width&quot;:705.5}"/>
</p:tagLst>
</file>

<file path=ppt/tags/tag3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310.xml><?xml version="1.0" encoding="utf-8"?>
<p:tagLst xmlns:p="http://schemas.openxmlformats.org/presentationml/2006/main">
  <p:tag name="KSO_WM_DIAGRAM_VIRTUALLY_FRAME" val="{&quot;height&quot;:315.85,&quot;left&quot;:0,&quot;top&quot;:76.45,&quot;width&quot;:687.2}"/>
</p:tagLst>
</file>

<file path=ppt/tags/tag311.xml><?xml version="1.0" encoding="utf-8"?>
<p:tagLst xmlns:p="http://schemas.openxmlformats.org/presentationml/2006/main">
  <p:tag name="KSO_WM_DIAGRAM_VIRTUALLY_FRAME" val="{&quot;height&quot;:328.55,&quot;left&quot;:0,&quot;top&quot;:76.45,&quot;width&quot;:705.5}"/>
</p:tagLst>
</file>

<file path=ppt/tags/tag312.xml><?xml version="1.0" encoding="utf-8"?>
<p:tagLst xmlns:p="http://schemas.openxmlformats.org/presentationml/2006/main">
  <p:tag name="KSO_WM_DIAGRAM_VIRTUALLY_FRAME" val="{&quot;height&quot;:328.55,&quot;left&quot;:0,&quot;top&quot;:76.45,&quot;width&quot;:705.5}"/>
</p:tagLst>
</file>

<file path=ppt/tags/tag313.xml><?xml version="1.0" encoding="utf-8"?>
<p:tagLst xmlns:p="http://schemas.openxmlformats.org/presentationml/2006/main">
  <p:tag name="KSO_WM_DIAGRAM_VIRTUALLY_FRAME" val="{&quot;height&quot;:328.55,&quot;left&quot;:0,&quot;top&quot;:76.45,&quot;width&quot;:705.5}"/>
</p:tagLst>
</file>

<file path=ppt/tags/tag314.xml><?xml version="1.0" encoding="utf-8"?>
<p:tagLst xmlns:p="http://schemas.openxmlformats.org/presentationml/2006/main">
  <p:tag name="KSO_WM_DIAGRAM_VIRTUALLY_FRAME" val="{&quot;height&quot;:258.65,&quot;left&quot;:16,&quot;top&quot;:133.65,&quot;width&quot;:427}"/>
</p:tagLst>
</file>

<file path=ppt/tags/tag315.xml><?xml version="1.0" encoding="utf-8"?>
<p:tagLst xmlns:p="http://schemas.openxmlformats.org/presentationml/2006/main">
  <p:tag name="KSO_WM_DIAGRAM_VIRTUALLY_FRAME" val="{&quot;height&quot;:258.65,&quot;left&quot;:16,&quot;top&quot;:133.65,&quot;width&quot;:427}"/>
</p:tagLst>
</file>

<file path=ppt/tags/tag316.xml><?xml version="1.0" encoding="utf-8"?>
<p:tagLst xmlns:p="http://schemas.openxmlformats.org/presentationml/2006/main">
  <p:tag name="KSO_WM_DIAGRAM_VIRTUALLY_FRAME" val="{&quot;height&quot;:258.65,&quot;left&quot;:16,&quot;top&quot;:133.65,&quot;width&quot;:427}"/>
</p:tagLst>
</file>

<file path=ppt/tags/tag317.xml><?xml version="1.0" encoding="utf-8"?>
<p:tagLst xmlns:p="http://schemas.openxmlformats.org/presentationml/2006/main">
  <p:tag name="KSO_WM_DIAGRAM_VIRTUALLY_FRAME" val="{&quot;height&quot;:258.65,&quot;left&quot;:16,&quot;top&quot;:133.65,&quot;width&quot;:427}"/>
</p:tagLst>
</file>

<file path=ppt/tags/tag318.xml><?xml version="1.0" encoding="utf-8"?>
<p:tagLst xmlns:p="http://schemas.openxmlformats.org/presentationml/2006/main">
  <p:tag name="KSO_WM_DIAGRAM_VIRTUALLY_FRAME" val="{&quot;height&quot;:258.65,&quot;left&quot;:16,&quot;top&quot;:133.65,&quot;width&quot;:427}"/>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35_1*m_i*1_1"/>
  <p:tag name="KSO_WM_TEMPLATE_CATEGORY" val="diagram"/>
  <p:tag name="KSO_WM_TEMPLATE_INDEX" val="20236935"/>
  <p:tag name="KSO_WM_UNIT_LAYERLEVEL" val="1_1"/>
  <p:tag name="KSO_WM_TAG_VERSION" val="3.0"/>
  <p:tag name="KSO_WM_BEAUTIFY_FLAG" val="#wm#"/>
  <p:tag name="KSO_WM_DIAGRAM_GROUP_CODE" val="m1-1"/>
  <p:tag name="KSO_WM_UNIT_TYPE" val="m_i"/>
  <p:tag name="KSO_WM_UNIT_INDEX" val="1_1"/>
  <p:tag name="KSO_WM_DIAGRAM_VERSION" val="3"/>
  <p:tag name="KSO_WM_DIAGRAM_COLOR_TRICK" val="1"/>
  <p:tag name="KSO_WM_DIAGRAM_COLOR_TEXT_CAN_REMOVE" val="n"/>
  <p:tag name="KSO_WM_UNIT_FILL_TYPE" val="3"/>
  <p:tag name="KSO_WM_DIAGRAM_MAX_ITEMCNT" val="5"/>
  <p:tag name="KSO_WM_DIAGRAM_MIN_ITEMCNT" val="3"/>
  <p:tag name="KSO_WM_DIAGRAM_VIRTUALLY_FRAME" val="{&quot;height&quot;:288.1,&quot;left&quot;:0,&quot;top&quot;:116.9,&quot;width&quot;:720}"/>
  <p:tag name="KSO_WM_DIAGRAM_COLOR_MATCH_VALUE" val="{&quot;shape&quot;:{&quot;fill&quot;:{&quot;gradient&quot;:[{&quot;brightness&quot;:0.5,&quot;colorType&quot;:1,&quot;foreColorIndex&quot;:5,&quot;pos&quot;:1,&quot;transparency&quot;:0.20000000298023224},{&quot;brightness&quot;:0.5,&quot;colorType&quot;:1,&quot;foreColorIndex&quot;:5,&quot;pos&quot;:0,&quot;transparency&quot;:0.899999976158142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2.xml><?xml version="1.0" encoding="utf-8"?>
<p:tagLst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35_1*m_i*1_2"/>
  <p:tag name="KSO_WM_TEMPLATE_CATEGORY" val="diagram"/>
  <p:tag name="KSO_WM_TEMPLATE_INDEX" val="20236935"/>
  <p:tag name="KSO_WM_UNIT_LAYERLEVEL" val="1_1"/>
  <p:tag name="KSO_WM_TAG_VERSION" val="3.0"/>
  <p:tag name="KSO_WM_BEAUTIFY_FLAG" val="#wm#"/>
  <p:tag name="KSO_WM_DIAGRAM_GROUP_CODE" val="m1-1"/>
  <p:tag name="KSO_WM_UNIT_TYPE" val="m_i"/>
  <p:tag name="KSO_WM_UNIT_INDEX" val="1_2"/>
  <p:tag name="KSO_WM_DIAGRAM_VERSION" val="3"/>
  <p:tag name="KSO_WM_DIAGRAM_COLOR_TRICK" val="1"/>
  <p:tag name="KSO_WM_DIAGRAM_COLOR_TEXT_CAN_REMOVE" val="n"/>
  <p:tag name="KSO_WM_UNIT_FILL_TYPE" val="3"/>
  <p:tag name="KSO_WM_DIAGRAM_MAX_ITEMCNT" val="5"/>
  <p:tag name="KSO_WM_DIAGRAM_MIN_ITEMCNT" val="3"/>
  <p:tag name="KSO_WM_DIAGRAM_VIRTUALLY_FRAME" val="{&quot;height&quot;:288.1,&quot;left&quot;:0,&quot;top&quot;:116.9,&quot;width&quot;:720}"/>
  <p:tag name="KSO_WM_DIAGRAM_COLOR_MATCH_VALUE" val="{&quot;shape&quot;:{&quot;fill&quot;:{&quot;gradient&quot;:[{&quot;brightness&quot;:0.4000000059604645,&quot;colorType&quot;:1,&quot;foreColorIndex&quot;:5,&quot;pos&quot;:0.30000001192092896,&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21.xml><?xml version="1.0" encoding="utf-8"?>
<p:tagLst xmlns:p="http://schemas.openxmlformats.org/presentationml/2006/main">
  <p:tag name="KSO_WM_DIAGRAM_VIRTUALLY_FRAME" val="{&quot;height&quot;:288.1,&quot;left&quot;:0,&quot;top&quot;:116.9,&quot;width&quot;:720}"/>
</p:tagLst>
</file>

<file path=ppt/tags/tag322.xml><?xml version="1.0" encoding="utf-8"?>
<p:tagLst xmlns:p="http://schemas.openxmlformats.org/presentationml/2006/main">
  <p:tag name="KSO_WM_DIAGRAM_VIRTUALLY_FRAME" val="{&quot;height&quot;:258.65,&quot;left&quot;:16,&quot;top&quot;:133.65,&quot;width&quot;:427}"/>
</p:tagLst>
</file>

<file path=ppt/tags/tag323.xml><?xml version="1.0" encoding="utf-8"?>
<p:tagLst xmlns:p="http://schemas.openxmlformats.org/presentationml/2006/main">
  <p:tag name="KSO_WM_DIAGRAM_VIRTUALLY_FRAME" val="{&quot;height&quot;:258.65,&quot;left&quot;:16,&quot;top&quot;:133.65,&quot;width&quot;:427}"/>
</p:tagLst>
</file>

<file path=ppt/tags/tag324.xml><?xml version="1.0" encoding="utf-8"?>
<p:tagLst xmlns:p="http://schemas.openxmlformats.org/presentationml/2006/main">
  <p:tag name="KSO_WM_DIAGRAM_VIRTUALLY_FRAME" val="{&quot;height&quot;:288.1,&quot;left&quot;:0,&quot;top&quot;:116.9,&quot;width&quot;:720}"/>
  <p:tag name="KSO_WM_UNIT_HIGHLIGHT" val="0"/>
  <p:tag name="KSO_WM_UNIT_COMPATIBLE" val="0"/>
  <p:tag name="KSO_WM_UNIT_DIAGRAM_ISNUMVISUAL" val="0"/>
  <p:tag name="KSO_WM_UNIT_DIAGRAM_ISREFERUNIT" val="0"/>
  <p:tag name="KSO_WM_UNIT_ID" val="diagram20236935_1*m_h_i*1_3_1"/>
  <p:tag name="KSO_WM_TEMPLATE_CATEGORY" val="diagram"/>
  <p:tag name="KSO_WM_TEMPLATE_INDEX" val="20236935"/>
  <p:tag name="KSO_WM_UNIT_LAYERLEVEL" val="1_1_1"/>
  <p:tag name="KSO_WM_TAG_VERSION" val="3.0"/>
  <p:tag name="KSO_WM_BEAUTIFY_FLAG" val="#wm#"/>
  <p:tag name="KSO_WM_DIAGRAM_GROUP_CODE" val="m1-1"/>
  <p:tag name="KSO_WM_UNIT_TYPE" val="m_h_i"/>
  <p:tag name="KSO_WM_UNIT_INDEX" val="1_3_1"/>
  <p:tag name="KSO_WM_DIAGRAM_VERSION" val="3"/>
  <p:tag name="KSO_WM_DIAGRAM_COLOR_TRICK" val="1"/>
  <p:tag name="KSO_WM_DIAGRAM_COLOR_TEXT_CAN_REMOVE" val="n"/>
  <p:tag name="KSO_WM_DIAGRAM_MAX_ITEMCNT" val="5"/>
  <p:tag name="KSO_WM_DIAGRAM_MIN_ITEMCNT" val="3"/>
  <p:tag name="KSO_WM_DIAGRAM_COLOR_MATCH_VALUE" val="{&quot;shape&quot;:{&quot;fill&quot;:{&quot;type&quot;:0},&quot;glow&quot;:{&quot;colorType&quot;:0},&quot;line&quot;:{&quot;gradient&quot;:[{&quot;brightness&quot;:0,&quot;colorType&quot;:1,&quot;foreColorIndex&quot;:5,&quot;pos&quot;:0.6800000071525574,&quot;transparency&quot;:0.5},{&quot;brightness&quot;:0,&quot;colorType&quot;:1,&quot;foreColorIndex&quot;:5,&quot;pos&quot;:0.1599999964237213,&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325.xml><?xml version="1.0" encoding="utf-8"?>
<p:tagLst xmlns:p="http://schemas.openxmlformats.org/presentationml/2006/main">
  <p:tag name="KSO_WM_DIAGRAM_VIRTUALLY_FRAME" val="{&quot;height&quot;:288.1,&quot;left&quot;:0,&quot;top&quot;:116.9,&quot;width&quot;:720}"/>
  <p:tag name="KSO_WM_UNIT_HIGHLIGHT" val="0"/>
  <p:tag name="KSO_WM_UNIT_COMPATIBLE" val="0"/>
  <p:tag name="KSO_WM_UNIT_DIAGRAM_ISNUMVISUAL" val="0"/>
  <p:tag name="KSO_WM_UNIT_DIAGRAM_ISREFERUNIT" val="0"/>
  <p:tag name="KSO_WM_UNIT_ID" val="diagram20236935_1*m_h_f*1_3_1"/>
  <p:tag name="KSO_WM_TEMPLATE_CATEGORY" val="diagram"/>
  <p:tag name="KSO_WM_TEMPLATE_INDEX" val="20236935"/>
  <p:tag name="KSO_WM_UNIT_LAYERLEVEL" val="1_1_1"/>
  <p:tag name="KSO_WM_TAG_VERSION" val="3.0"/>
  <p:tag name="KSO_WM_BEAUTIFY_FLAG" val="#wm#"/>
  <p:tag name="KSO_WM_UNIT_SUBTYPE" val="a"/>
  <p:tag name="KSO_WM_UNIT_NOCLEAR" val="0"/>
  <p:tag name="KSO_WM_DIAGRAM_GROUP_CODE" val="m1-1"/>
  <p:tag name="KSO_WM_UNIT_TYPE" val="m_h_f"/>
  <p:tag name="KSO_WM_UNIT_INDEX" val="1_3_1"/>
  <p:tag name="KSO_WM_DIAGRAM_VERSION" val="3"/>
  <p:tag name="KSO_WM_DIAGRAM_COLOR_TRICK" val="1"/>
  <p:tag name="KSO_WM_DIAGRAM_COLOR_TEXT_CAN_REMOVE" val="n"/>
  <p:tag name="KSO_WM_UNIT_PRESET_TEXT" val="单击此处输入正文，文字是您思想的提炼。"/>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USE_COLOR_VALUE" val="{&quot;color_scheme&quot;:1,&quot;color_type&quot;:1,&quot;theme_color_indexes&quot;:[5,6,5,6,5,6]}"/>
</p:tagLst>
</file>

<file path=ppt/tags/tag326.xml><?xml version="1.0" encoding="utf-8"?>
<p:tagLst xmlns:p="http://schemas.openxmlformats.org/presentationml/2006/main">
  <p:tag name="KSO_WM_DIAGRAM_VIRTUALLY_FRAME" val="{&quot;height&quot;:258.65,&quot;left&quot;:16,&quot;top&quot;:133.65,&quot;width&quot;:427}"/>
</p:tagLst>
</file>

<file path=ppt/tags/tag327.xml><?xml version="1.0" encoding="utf-8"?>
<p:tagLst xmlns:p="http://schemas.openxmlformats.org/presentationml/2006/main">
  <p:tag name="KSO_WM_DIAGRAM_VIRTUALLY_FRAME" val="{&quot;height&quot;:258.65,&quot;left&quot;:16,&quot;top&quot;:133.65,&quot;width&quot;:427}"/>
</p:tagLst>
</file>

<file path=ppt/tags/tag328.xml><?xml version="1.0" encoding="utf-8"?>
<p:tagLst xmlns:p="http://schemas.openxmlformats.org/presentationml/2006/main">
  <p:tag name="KSO_WM_DIAGRAM_VIRTUALLY_FRAME" val="{&quot;height&quot;:258.65,&quot;left&quot;:16,&quot;top&quot;:133.65,&quot;width&quot;:427}"/>
</p:tagLst>
</file>

<file path=ppt/tags/tag329.xml><?xml version="1.0" encoding="utf-8"?>
<p:tagLst xmlns:p="http://schemas.openxmlformats.org/presentationml/2006/main">
  <p:tag name="KSO_WM_DIAGRAM_VIRTUALLY_FRAME" val="{&quot;height&quot;:258.65,&quot;left&quot;:16,&quot;top&quot;:133.65,&quot;width&quot;:427}"/>
</p:tagLst>
</file>

<file path=ppt/tags/tag33.xml><?xml version="1.0" encoding="utf-8"?>
<p:tagLst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0.xml><?xml version="1.0" encoding="utf-8"?>
<p:tagLst xmlns:p="http://schemas.openxmlformats.org/presentationml/2006/main">
  <p:tag name="KSO_WM_DIAGRAM_VIRTUALLY_FRAME" val="{&quot;height&quot;:288.1,&quot;left&quot;:0,&quot;top&quot;:116.9,&quot;width&quot;:720}"/>
  <p:tag name="KSO_WM_UNIT_HIGHLIGHT" val="0"/>
  <p:tag name="KSO_WM_UNIT_COMPATIBLE" val="0"/>
  <p:tag name="KSO_WM_UNIT_DIAGRAM_ISNUMVISUAL" val="0"/>
  <p:tag name="KSO_WM_UNIT_DIAGRAM_ISREFERUNIT" val="0"/>
  <p:tag name="KSO_WM_UNIT_ID" val="diagram20236935_1*m_h_i*1_3_1"/>
  <p:tag name="KSO_WM_TEMPLATE_CATEGORY" val="diagram"/>
  <p:tag name="KSO_WM_TEMPLATE_INDEX" val="20236935"/>
  <p:tag name="KSO_WM_UNIT_LAYERLEVEL" val="1_1_1"/>
  <p:tag name="KSO_WM_TAG_VERSION" val="3.0"/>
  <p:tag name="KSO_WM_DIAGRAM_GROUP_CODE" val="m1-1"/>
  <p:tag name="KSO_WM_UNIT_TYPE" val="m_h_i"/>
  <p:tag name="KSO_WM_UNIT_INDEX" val="1_3_1"/>
  <p:tag name="KSO_WM_DIAGRAM_VERSION" val="3"/>
  <p:tag name="KSO_WM_DIAGRAM_COLOR_TRICK" val="1"/>
  <p:tag name="KSO_WM_DIAGRAM_COLOR_TEXT_CAN_REMOVE" val="n"/>
  <p:tag name="KSO_WM_DIAGRAM_MAX_ITEMCNT" val="5"/>
  <p:tag name="KSO_WM_DIAGRAM_MIN_ITEMCNT" val="3"/>
  <p:tag name="KSO_WM_DIAGRAM_COLOR_MATCH_VALUE" val="{&quot;shape&quot;:{&quot;fill&quot;:{&quot;type&quot;:0},&quot;glow&quot;:{&quot;colorType&quot;:0},&quot;line&quot;:{&quot;gradient&quot;:[{&quot;brightness&quot;:0,&quot;colorType&quot;:1,&quot;foreColorIndex&quot;:5,&quot;pos&quot;:0.6800000071525574,&quot;transparency&quot;:0.5},{&quot;brightness&quot;:0,&quot;colorType&quot;:1,&quot;foreColorIndex&quot;:5,&quot;pos&quot;:0.1599999964237213,&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331.xml><?xml version="1.0" encoding="utf-8"?>
<p:tagLst xmlns:p="http://schemas.openxmlformats.org/presentationml/2006/main">
  <p:tag name="KSO_WM_DIAGRAM_VIRTUALLY_FRAME" val="{&quot;height&quot;:258.65,&quot;left&quot;:16,&quot;top&quot;:133.65,&quot;width&quot;:427}"/>
</p:tagLst>
</file>

<file path=ppt/tags/tag332.xml><?xml version="1.0" encoding="utf-8"?>
<p:tagLst xmlns:p="http://schemas.openxmlformats.org/presentationml/2006/main">
  <p:tag name="KSO_WM_DIAGRAM_VIRTUALLY_FRAME" val="{&quot;height&quot;:258.65,&quot;left&quot;:16,&quot;top&quot;:133.65,&quot;width&quot;:427}"/>
</p:tagLst>
</file>

<file path=ppt/tags/tag333.xml><?xml version="1.0" encoding="utf-8"?>
<p:tagLst xmlns:p="http://schemas.openxmlformats.org/presentationml/2006/main">
  <p:tag name="KSO_WM_DIAGRAM_VIRTUALLY_FRAME" val="{&quot;height&quot;:258.65,&quot;left&quot;:16,&quot;top&quot;:133.65,&quot;width&quot;:427}"/>
</p:tagLst>
</file>

<file path=ppt/tags/tag334.xml><?xml version="1.0" encoding="utf-8"?>
<p:tagLst xmlns:p="http://schemas.openxmlformats.org/presentationml/2006/main">
  <p:tag name="KSO_WM_DIAGRAM_VIRTUALLY_FRAME" val="{&quot;height&quot;:258.65,&quot;left&quot;:16,&quot;top&quot;:133.65,&quot;width&quot;:427}"/>
</p:tagLst>
</file>

<file path=ppt/tags/tag335.xml><?xml version="1.0" encoding="utf-8"?>
<p:tagLst xmlns:p="http://schemas.openxmlformats.org/presentationml/2006/main">
  <p:tag name="KSO_WM_DIAGRAM_VIRTUALLY_FRAME" val="{&quot;height&quot;:288.1,&quot;left&quot;:0,&quot;top&quot;:116.9,&quot;width&quot;:720}"/>
  <p:tag name="KSO_WM_UNIT_HIGHLIGHT" val="0"/>
  <p:tag name="KSO_WM_UNIT_COMPATIBLE" val="0"/>
  <p:tag name="KSO_WM_UNIT_DIAGRAM_ISNUMVISUAL" val="0"/>
  <p:tag name="KSO_WM_UNIT_DIAGRAM_ISREFERUNIT" val="0"/>
  <p:tag name="KSO_WM_UNIT_ID" val="diagram20236935_1*m_h_i*1_3_1"/>
  <p:tag name="KSO_WM_TEMPLATE_CATEGORY" val="diagram"/>
  <p:tag name="KSO_WM_TEMPLATE_INDEX" val="20236935"/>
  <p:tag name="KSO_WM_UNIT_LAYERLEVEL" val="1_1_1"/>
  <p:tag name="KSO_WM_TAG_VERSION" val="3.0"/>
  <p:tag name="KSO_WM_DIAGRAM_GROUP_CODE" val="m1-1"/>
  <p:tag name="KSO_WM_UNIT_TYPE" val="m_h_i"/>
  <p:tag name="KSO_WM_UNIT_INDEX" val="1_3_1"/>
  <p:tag name="KSO_WM_DIAGRAM_VERSION" val="3"/>
  <p:tag name="KSO_WM_DIAGRAM_COLOR_TRICK" val="1"/>
  <p:tag name="KSO_WM_DIAGRAM_COLOR_TEXT_CAN_REMOVE" val="n"/>
  <p:tag name="KSO_WM_DIAGRAM_MAX_ITEMCNT" val="5"/>
  <p:tag name="KSO_WM_DIAGRAM_MIN_ITEMCNT" val="3"/>
  <p:tag name="KSO_WM_DIAGRAM_COLOR_MATCH_VALUE" val="{&quot;shape&quot;:{&quot;fill&quot;:{&quot;type&quot;:0},&quot;glow&quot;:{&quot;colorType&quot;:0},&quot;line&quot;:{&quot;gradient&quot;:[{&quot;brightness&quot;:0,&quot;colorType&quot;:1,&quot;foreColorIndex&quot;:5,&quot;pos&quot;:0.6800000071525574,&quot;transparency&quot;:0.5},{&quot;brightness&quot;:0,&quot;colorType&quot;:1,&quot;foreColorIndex&quot;:5,&quot;pos&quot;:0.1599999964237213,&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336.xml><?xml version="1.0" encoding="utf-8"?>
<p:tagLst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314_7*e*1"/>
  <p:tag name="KSO_WM_TEMPLATE_CATEGORY" val="custom"/>
  <p:tag name="KSO_WM_TEMPLATE_INDEX" val="20230314"/>
  <p:tag name="KSO_WM_UNIT_LAYERLEVEL" val="1"/>
  <p:tag name="KSO_WM_TAG_VERSION" val="3.0"/>
  <p:tag name="KSO_WM_BEAUTIFY_FLAG" val="#wm#"/>
</p:tagLst>
</file>

<file path=ppt/tags/tag33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4_7*a*1"/>
  <p:tag name="KSO_WM_TEMPLATE_CATEGORY" val="custom"/>
  <p:tag name="KSO_WM_TEMPLATE_INDEX" val="20230314"/>
  <p:tag name="KSO_WM_UNIT_LAYERLEVEL" val="1"/>
  <p:tag name="KSO_WM_TAG_VERSION" val="3.0"/>
  <p:tag name="KSO_WM_BEAUTIFY_FLAG" val="#wm#"/>
  <p:tag name="KSO_WM_UNIT_CONTENT_GROUP_TYPE" val="contentchip"/>
  <p:tag name="KSO_WM_UNIT_PRESET_TEXT" val="添加章节标题"/>
  <p:tag name="KSO_WM_UNIT_TEXT_TYPE" val="1"/>
</p:tagLst>
</file>

<file path=ppt/tags/tag338.xml><?xml version="1.0" encoding="utf-8"?>
<p:tagLst xmlns:p="http://schemas.openxmlformats.org/presentationml/2006/main">
  <p:tag name="KSO_WM_SLIDE_ID" val="custom20230314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314"/>
  <p:tag name="KSO_WM_SLIDE_TYPE" val="sectionTitle"/>
  <p:tag name="KSO_WM_SLIDE_SUBTYPE" val="pureTxt"/>
  <p:tag name="KSO_WM_SLIDE_LAYOUT" val="a_e"/>
  <p:tag name="KSO_WM_SLIDE_LAYOUT_CNT" val="1_1"/>
  <p:tag name="KSO_WM_SPECIAL_SOURCE" val="bdnull"/>
  <p:tag name="KSO_WM_SLIDE_CONTENT_AREA" val="{&quot;left&quot;:&quot;504.35&quot;,&quot;top&quot;:&quot;139.2&quot;,&quot;width&quot;:&quot;435.7&quot;,&quot;height&quot;:&quot;210&quot;}"/>
</p:tagLst>
</file>

<file path=ppt/tags/tag339.xml><?xml version="1.0" encoding="utf-8"?>
<p:tagLst xmlns:p="http://schemas.openxmlformats.org/presentationml/2006/main">
  <p:tag name="KSO_WM_DIAGRAM_VIRTUALLY_FRAME" val="{&quot;height&quot;:379.16874015748033,&quot;left&quot;:-96.02497283695247,&quot;top&quot;:50.33125984251965,&quot;width&quot;:911.1500244140625}"/>
</p:tagLst>
</file>

<file path=ppt/tags/tag34.xml><?xml version="1.0" encoding="utf-8"?>
<p:tagLst xmlns:p="http://schemas.openxmlformats.org/presentationml/2006/main">
  <p:tag name="KSO_WM_UNIT_TYPE" val="i"/>
  <p:tag name="KSO_WM_UNIT_INDEX" val="4"/>
  <p:tag name="KSO_WM_BEAUTIFY_FLAG" val="#wm#"/>
  <p:tag name="KSO_WM_TAG_VERSION" val="3.0"/>
  <p:tag name="KSO_WM_UNIT_ID" val="_3*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30939_1*m_h_f*1_1_1"/>
  <p:tag name="KSO_WM_TEMPLATE_CATEGORY" val="diagram"/>
  <p:tag name="KSO_WM_TEMPLATE_INDEX" val="20230939"/>
  <p:tag name="KSO_WM_UNIT_LAYERLEVEL" val="1_1_1"/>
  <p:tag name="KSO_WM_TAG_VERSION" val="3.0"/>
  <p:tag name="KSO_WM_BEAUTIFY_FLAG" val="#wm#"/>
  <p:tag name="KSO_WM_DIAGRAM_VERSION" val="3"/>
  <p:tag name="KSO_WM_DIAGRAM_COLOR_TRICK" val="4"/>
  <p:tag name="KSO_WM_DIAGRAM_COLOR_TEXT_CAN_REMOVE" val="n"/>
  <p:tag name="KSO_WM_UNIT_VALUE" val="78"/>
  <p:tag name="KSO_WM_DIAGRAM_MAX_ITEMCNT" val="6"/>
  <p:tag name="KSO_WM_DIAGRAM_MIN_ITEMCNT" val="2"/>
  <p:tag name="KSO_WM_DIAGRAM_VIRTUALLY_FRAME" val="{&quot;height&quot;:379.16874015748033,&quot;left&quot;:-96.02497283695247,&quot;top&quot;:50.33125984251965,&quot;width&quot;:911.1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输入你的智能图形项正文&#10;请尽量言简意赅"/>
  <p:tag name="KSO_WM_UNIT_TEXT_FILL_FORE_SCHEMECOLOR_INDEX" val="1"/>
  <p:tag name="KSO_WM_UNIT_TEXT_FILL_TYPE" val="1"/>
  <p:tag name="KSO_WM_UNIT_TEXT_TYPE" val="1"/>
  <p:tag name="KSO_WM_UNIT_USESOURCEFORMAT_APPLY" val="1"/>
</p:tagLst>
</file>

<file path=ppt/tags/tag341.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30939_1*m_h_i*1_1_2"/>
  <p:tag name="KSO_WM_TEMPLATE_CATEGORY" val="diagram"/>
  <p:tag name="KSO_WM_TEMPLATE_INDEX" val="20230939"/>
  <p:tag name="KSO_WM_UNIT_LAYERLEVEL" val="1_1_1"/>
  <p:tag name="KSO_WM_TAG_VERSION" val="3.0"/>
  <p:tag name="KSO_WM_DIAGRAM_MAX_ITEMCNT" val="6"/>
  <p:tag name="KSO_WM_DIAGRAM_MIN_ITEMCNT" val="2"/>
  <p:tag name="KSO_WM_DIAGRAM_VIRTUALLY_FRAME" val="{&quot;height&quot;:379.16874015748033,&quot;left&quot;:-96.02497283695247,&quot;top&quot;:50.33125984251965,&quot;width&quot;:911.1500244140625}"/>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342.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30939_1*m_h_i*1_1_4"/>
  <p:tag name="KSO_WM_TEMPLATE_CATEGORY" val="diagram"/>
  <p:tag name="KSO_WM_TEMPLATE_INDEX" val="20230939"/>
  <p:tag name="KSO_WM_UNIT_LAYERLEVEL" val="1_1_1"/>
  <p:tag name="KSO_WM_TAG_VERSION" val="3.0"/>
  <p:tag name="KSO_WM_DIAGRAM_MAX_ITEMCNT" val="6"/>
  <p:tag name="KSO_WM_DIAGRAM_MIN_ITEMCNT" val="2"/>
  <p:tag name="KSO_WM_DIAGRAM_VIRTUALLY_FRAME" val="{&quot;height&quot;:379.16874015748033,&quot;left&quot;:-96.02497283695247,&quot;top&quot;:50.33125984251965,&quot;width&quot;:911.1500244140625}"/>
  <p:tag name="KSO_WM_DIAGRAM_COLOR_MATCH_VALUE" val="{&quot;shape&quot;:{&quot;fill&quot;:{&quot;solid&quot;:{&quot;brightness&quot;:0,&quot;colorType&quot;:1,&quot;foreColorIndex&quot;:5,&quot;transparency&quot;:0},&quot;type&quot;:1},&quot;glow&quot;:{&quot;colorType&quot;:0},&quot;line&quot;:{&quot;type&quot;:0},&quot;shadow&quot;:{&quot;brightness&quot;:0.800000011920929,&quot;colorType&quot;:1,&quot;foreColorIndex&quot;:5,&quot;transparency&quot;:0.400000005960464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SHADOW_SCHEMECOLOR_INDEX" val="5"/>
  <p:tag name="KSO_WM_UNIT_USESOURCEFORMAT_APPLY" val="1"/>
</p:tagLst>
</file>

<file path=ppt/tags/tag343.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30939_1*m_h_i*1_1_3"/>
  <p:tag name="KSO_WM_TEMPLATE_CATEGORY" val="diagram"/>
  <p:tag name="KSO_WM_TEMPLATE_INDEX" val="20230939"/>
  <p:tag name="KSO_WM_UNIT_LAYERLEVEL" val="1_1_1"/>
  <p:tag name="KSO_WM_TAG_VERSION" val="3.0"/>
  <p:tag name="KSO_WM_DIAGRAM_MAX_ITEMCNT" val="6"/>
  <p:tag name="KSO_WM_DIAGRAM_MIN_ITEMCNT" val="2"/>
  <p:tag name="KSO_WM_DIAGRAM_VIRTUALLY_FRAME" val="{&quot;height&quot;:379.16874015748033,&quot;left&quot;:-96.02497283695247,&quot;top&quot;:50.33125984251965,&quot;width&quot;:911.1500244140625}"/>
  <p:tag name="KSO_WM_DIAGRAM_COLOR_MATCH_VALUE" val="{&quot;shape&quot;:{&quot;fill&quot;:{&quot;type&quot;:0},&quot;glow&quot;:{&quot;colorType&quot;:0},&quot;line&quot;:{&quot;gradient&quot;:[{&quot;brightness&quot;:0,&quot;colorType&quot;:2,&quot;pos&quot;:0,&quot;rgb&quot;:&quot;#ffffff&quot;,&quot;transparency&quot;:0.550000011920929},{&quot;brightness&quot;:0,&quot;colorType&quot;:2,&quot;pos&quot;:1,&quot;rgb&quot;:&quot;#ffffff&quot;,&quot;transparency&quot;:0.550000011920929},{&quot;brightness&quot;:0,&quot;colorType&quot;:2,&quot;pos&quot;:0.75,&quot;rgb&quot;:&quot;#ffffff&quot;,&quot;transparency&quot;:1},{&quot;brightness&quot;:0,&quot;colorType&quot;:2,&quot;pos&quot;:0.25,&quot;rgb&quot;:&quot;#ffffff&quot;,&quot;transparency&quot;:1}],&quot;type&quot;:2},&quot;shadow&quot;:{&quot;brightness&quot;:-0.25,&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2"/>
  <p:tag name="KSO_WM_UNIT_TEXT_FILL_TYPE" val="1"/>
  <p:tag name="KSO_WM_UNIT_USESOURCEFORMAT_APPLY" val="1"/>
</p:tagLst>
</file>

<file path=ppt/tags/tag344.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30939_1*m_h_i*1_1_1"/>
  <p:tag name="KSO_WM_TEMPLATE_CATEGORY" val="diagram"/>
  <p:tag name="KSO_WM_TEMPLATE_INDEX" val="20230939"/>
  <p:tag name="KSO_WM_UNIT_LAYERLEVEL" val="1_1_1"/>
  <p:tag name="KSO_WM_TAG_VERSION" val="3.0"/>
  <p:tag name="KSO_WM_DIAGRAM_MAX_ITEMCNT" val="6"/>
  <p:tag name="KSO_WM_DIAGRAM_MIN_ITEMCNT" val="2"/>
  <p:tag name="KSO_WM_DIAGRAM_VIRTUALLY_FRAME" val="{&quot;height&quot;:379.16874015748033,&quot;left&quot;:-96.02497283695247,&quot;top&quot;:50.33125984251965,&quot;width&quot;:911.150024414062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34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0939_1*m_h_a*1_1_1"/>
  <p:tag name="KSO_WM_TEMPLATE_CATEGORY" val="diagram"/>
  <p:tag name="KSO_WM_TEMPLATE_INDEX" val="20230939"/>
  <p:tag name="KSO_WM_UNIT_LAYERLEVEL" val="1_1_1"/>
  <p:tag name="KSO_WM_TAG_VERSION" val="3.0"/>
  <p:tag name="KSO_WM_BEAUTIFY_FLAG" val="#wm#"/>
  <p:tag name="KSO_WM_DIAGRAM_VERSION" val="3"/>
  <p:tag name="KSO_WM_DIAGRAM_COLOR_TRICK" val="4"/>
  <p:tag name="KSO_WM_DIAGRAM_COLOR_TEXT_CAN_REMOVE" val="n"/>
  <p:tag name="KSO_WM_DIAGRAM_GROUP_CODE" val="m1-1"/>
  <p:tag name="KSO_WM_UNIT_TEXT_FILL_TYPE" val="1"/>
  <p:tag name="KSO_WM_DIAGRAM_MAX_ITEMCNT" val="6"/>
  <p:tag name="KSO_WM_DIAGRAM_MIN_ITEMCNT" val="2"/>
  <p:tag name="KSO_WM_DIAGRAM_VIRTUALLY_FRAME" val="{&quot;height&quot;:379.16874015748033,&quot;left&quot;:-96.02497283695247,&quot;top&quot;:50.33125984251965,&quot;width&quot;:911.1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TYPE" val="1"/>
  <p:tag name="KSO_WM_UNIT_USESOURCEFORMAT_APPLY" val="1"/>
</p:tagLst>
</file>

<file path=ppt/tags/tag346.xml><?xml version="1.0" encoding="utf-8"?>
<p:tagLst xmlns:p="http://schemas.openxmlformats.org/presentationml/2006/main">
  <p:tag name="KSO_WM_DIAGRAM_VERSION" val="3"/>
  <p:tag name="KSO_WM_DIAGRAM_COLOR_TRICK" val="4"/>
  <p:tag name="KSO_WM_DIAGRAM_COLOR_TEXT_CAN_REMOVE" val="n"/>
  <p:tag name="KSO_WM_UNIT_VALUE" val="82*76"/>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230939_1*m_h_x*1_1_1"/>
  <p:tag name="KSO_WM_TEMPLATE_CATEGORY" val="diagram"/>
  <p:tag name="KSO_WM_TEMPLATE_INDEX" val="20230939"/>
  <p:tag name="KSO_WM_UNIT_LAYERLEVEL" val="1_1_1"/>
  <p:tag name="KSO_WM_TAG_VERSION" val="3.0"/>
  <p:tag name="KSO_WM_BEAUTIFY_FLAG" val="#wm#"/>
  <p:tag name="KSO_WM_DIAGRAM_MAX_ITEMCNT" val="6"/>
  <p:tag name="KSO_WM_DIAGRAM_MIN_ITEMCNT" val="2"/>
  <p:tag name="KSO_WM_DIAGRAM_VIRTUALLY_FRAME" val="{&quot;height&quot;:379.16874015748033,&quot;left&quot;:-96.02497283695247,&quot;top&quot;:50.33125984251965,&quot;width&quot;:911.1500244140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347.xml><?xml version="1.0" encoding="utf-8"?>
<p:tagLst xmlns:p="http://schemas.openxmlformats.org/presentationml/2006/main">
  <p:tag name="KSO_WM_DIAGRAM_VIRTUALLY_FRAME" val="{&quot;height&quot;:379.16874015748033,&quot;left&quot;:-96.02497283695247,&quot;top&quot;:50.33125984251965,&quot;width&quot;:911.1500244140625}"/>
</p:tagLst>
</file>

<file path=ppt/tags/tag34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30939_1*m_h_f*1_2_1"/>
  <p:tag name="KSO_WM_TEMPLATE_CATEGORY" val="diagram"/>
  <p:tag name="KSO_WM_TEMPLATE_INDEX" val="20230939"/>
  <p:tag name="KSO_WM_UNIT_LAYERLEVEL" val="1_1_1"/>
  <p:tag name="KSO_WM_TAG_VERSION" val="3.0"/>
  <p:tag name="KSO_WM_BEAUTIFY_FLAG" val="#wm#"/>
  <p:tag name="KSO_WM_DIAGRAM_VERSION" val="3"/>
  <p:tag name="KSO_WM_DIAGRAM_COLOR_TRICK" val="4"/>
  <p:tag name="KSO_WM_DIAGRAM_COLOR_TEXT_CAN_REMOVE" val="n"/>
  <p:tag name="KSO_WM_UNIT_VALUE" val="78"/>
  <p:tag name="KSO_WM_DIAGRAM_MAX_ITEMCNT" val="6"/>
  <p:tag name="KSO_WM_DIAGRAM_MIN_ITEMCNT" val="2"/>
  <p:tag name="KSO_WM_DIAGRAM_VIRTUALLY_FRAME" val="{&quot;height&quot;:379.16874015748033,&quot;left&quot;:-96.02497283695247,&quot;top&quot;:50.33125984251965,&quot;width&quot;:911.1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输入你的智能图形项正文&#10;请尽量言简意赅"/>
  <p:tag name="KSO_WM_UNIT_TEXT_FILL_FORE_SCHEMECOLOR_INDEX" val="1"/>
  <p:tag name="KSO_WM_UNIT_TEXT_FILL_TYPE" val="1"/>
  <p:tag name="KSO_WM_UNIT_TEXT_TYPE" val="1"/>
  <p:tag name="KSO_WM_UNIT_USESOURCEFORMAT_APPLY" val="1"/>
</p:tagLst>
</file>

<file path=ppt/tags/tag349.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30939_1*m_h_i*1_2_2"/>
  <p:tag name="KSO_WM_TEMPLATE_CATEGORY" val="diagram"/>
  <p:tag name="KSO_WM_TEMPLATE_INDEX" val="20230939"/>
  <p:tag name="KSO_WM_UNIT_LAYERLEVEL" val="1_1_1"/>
  <p:tag name="KSO_WM_TAG_VERSION" val="3.0"/>
  <p:tag name="KSO_WM_DIAGRAM_MAX_ITEMCNT" val="6"/>
  <p:tag name="KSO_WM_DIAGRAM_MIN_ITEMCNT" val="2"/>
  <p:tag name="KSO_WM_DIAGRAM_VIRTUALLY_FRAME" val="{&quot;height&quot;:379.16874015748033,&quot;left&quot;:-96.02497283695247,&quot;top&quot;:50.33125984251965,&quot;width&quot;:911.1500244140625}"/>
  <p:tag name="KSO_WM_DIAGRAM_COLOR_MATCH_VALUE" val="{&quot;shape&quot;:{&quot;fill&quot;:{&quot;solid&quot;:{&quot;brightness&quot;:0,&quot;colorType&quot;:1,&quot;foreColorIndex&quot;:6,&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TEXT_FILL_FORE_SCHEMECOLOR_INDEX" val="2"/>
  <p:tag name="KSO_WM_UNIT_TEXT_FILL_TYPE" val="1"/>
  <p:tag name="KSO_WM_UNIT_USESOURCEFORMAT_APPLY" val="1"/>
</p:tagLst>
</file>

<file path=ppt/tags/tag35.xml><?xml version="1.0" encoding="utf-8"?>
<p:tagLst xmlns:p="http://schemas.openxmlformats.org/presentationml/2006/main">
  <p:tag name="KSO_WM_UNIT_TYPE" val="i"/>
  <p:tag name="KSO_WM_UNIT_INDEX" val="5"/>
  <p:tag name="KSO_WM_BEAUTIFY_FLAG" val="#wm#"/>
  <p:tag name="KSO_WM_TAG_VERSION" val="3.0"/>
  <p:tag name="KSO_WM_UNIT_ID" val="_3*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50.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30939_1*m_h_i*1_2_4"/>
  <p:tag name="KSO_WM_TEMPLATE_CATEGORY" val="diagram"/>
  <p:tag name="KSO_WM_TEMPLATE_INDEX" val="20230939"/>
  <p:tag name="KSO_WM_UNIT_LAYERLEVEL" val="1_1_1"/>
  <p:tag name="KSO_WM_TAG_VERSION" val="3.0"/>
  <p:tag name="KSO_WM_DIAGRAM_MAX_ITEMCNT" val="6"/>
  <p:tag name="KSO_WM_DIAGRAM_MIN_ITEMCNT" val="2"/>
  <p:tag name="KSO_WM_DIAGRAM_VIRTUALLY_FRAME" val="{&quot;height&quot;:379.16874015748033,&quot;left&quot;:-96.02497283695247,&quot;top&quot;:50.33125984251965,&quot;width&quot;:911.1500244140625}"/>
  <p:tag name="KSO_WM_DIAGRAM_COLOR_MATCH_VALUE" val="{&quot;shape&quot;:{&quot;fill&quot;:{&quot;solid&quot;:{&quot;brightness&quot;:0,&quot;colorType&quot;:1,&quot;foreColorIndex&quot;:6,&quot;transparency&quot;:0},&quot;type&quot;:1},&quot;glow&quot;:{&quot;colorType&quot;:0},&quot;line&quot;:{&quot;type&quot;:0},&quot;shadow&quot;:{&quot;brightness&quot;:0.800000011920929,&quot;colorType&quot;:1,&quot;foreColorIndex&quot;:6,&quot;transparency&quot;:0.400000005960464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SHADOW_SCHEMECOLOR_INDEX" val="6"/>
  <p:tag name="KSO_WM_UNIT_USESOURCEFORMAT_APPLY" val="1"/>
</p:tagLst>
</file>

<file path=ppt/tags/tag351.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30939_1*m_h_i*1_2_3"/>
  <p:tag name="KSO_WM_TEMPLATE_CATEGORY" val="diagram"/>
  <p:tag name="KSO_WM_TEMPLATE_INDEX" val="20230939"/>
  <p:tag name="KSO_WM_UNIT_LAYERLEVEL" val="1_1_1"/>
  <p:tag name="KSO_WM_TAG_VERSION" val="3.0"/>
  <p:tag name="KSO_WM_DIAGRAM_MAX_ITEMCNT" val="6"/>
  <p:tag name="KSO_WM_DIAGRAM_MIN_ITEMCNT" val="2"/>
  <p:tag name="KSO_WM_DIAGRAM_VIRTUALLY_FRAME" val="{&quot;height&quot;:379.16874015748033,&quot;left&quot;:-96.02497283695247,&quot;top&quot;:50.33125984251965,&quot;width&quot;:911.1500244140625}"/>
  <p:tag name="KSO_WM_DIAGRAM_COLOR_MATCH_VALUE" val="{&quot;shape&quot;:{&quot;fill&quot;:{&quot;type&quot;:0},&quot;glow&quot;:{&quot;colorType&quot;:0},&quot;line&quot;:{&quot;gradient&quot;:[{&quot;brightness&quot;:0,&quot;colorType&quot;:2,&quot;pos&quot;:0,&quot;rgb&quot;:&quot;#ffffff&quot;,&quot;transparency&quot;:0.550000011920929},{&quot;brightness&quot;:0,&quot;colorType&quot;:2,&quot;pos&quot;:1,&quot;rgb&quot;:&quot;#ffffff&quot;,&quot;transparency&quot;:0.550000011920929},{&quot;brightness&quot;:0,&quot;colorType&quot;:2,&quot;pos&quot;:0.75,&quot;rgb&quot;:&quot;#ffffff&quot;,&quot;transparency&quot;:1},{&quot;brightness&quot;:0,&quot;colorType&quot;:2,&quot;pos&quot;:0.25,&quot;rgb&quot;:&quot;#ffffff&quot;,&quot;transparency&quot;:1}],&quot;type&quot;:2},&quot;shadow&quot;:{&quot;brightness&quot;:-0.25,&quot;colorType&quot;:1,&quot;foreColorIndex&quot;:6,&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6"/>
  <p:tag name="KSO_WM_UNIT_TEXT_FILL_FORE_SCHEMECOLOR_INDEX" val="2"/>
  <p:tag name="KSO_WM_UNIT_TEXT_FILL_TYPE" val="1"/>
  <p:tag name="KSO_WM_UNIT_USESOURCEFORMAT_APPLY" val="1"/>
</p:tagLst>
</file>

<file path=ppt/tags/tag352.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30939_1*m_h_i*1_2_1"/>
  <p:tag name="KSO_WM_TEMPLATE_CATEGORY" val="diagram"/>
  <p:tag name="KSO_WM_TEMPLATE_INDEX" val="20230939"/>
  <p:tag name="KSO_WM_UNIT_LAYERLEVEL" val="1_1_1"/>
  <p:tag name="KSO_WM_TAG_VERSION" val="3.0"/>
  <p:tag name="KSO_WM_DIAGRAM_MAX_ITEMCNT" val="6"/>
  <p:tag name="KSO_WM_DIAGRAM_MIN_ITEMCNT" val="2"/>
  <p:tag name="KSO_WM_DIAGRAM_VIRTUALLY_FRAME" val="{&quot;height&quot;:379.16874015748033,&quot;left&quot;:-96.02497283695247,&quot;top&quot;:50.33125984251965,&quot;width&quot;:911.1500244140625}"/>
  <p:tag name="KSO_WM_DIAGRAM_COLOR_MATCH_VALUE" val="{&quot;shape&quot;:{&quot;fill&quot;:{&quot;type&quot;:0},&quot;glow&quot;:{&quot;colorType&quot;:0},&quot;line&quot;:{&quot;solidLine&quot;:{&quot;brightness&quot;:0,&quot;colorType&quot;:1,&quot;foreColorIndex&quot;:6,&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6"/>
  <p:tag name="KSO_WM_UNIT_LINE_FILL_TYPE" val="2"/>
  <p:tag name="KSO_WM_UNIT_TEXT_FILL_FORE_SCHEMECOLOR_INDEX" val="13"/>
  <p:tag name="KSO_WM_UNIT_TEXT_FILL_TYPE" val="1"/>
  <p:tag name="KSO_WM_UNIT_USESOURCEFORMAT_APPLY" val="1"/>
</p:tagLst>
</file>

<file path=ppt/tags/tag35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0939_1*m_h_a*1_2_1"/>
  <p:tag name="KSO_WM_TEMPLATE_CATEGORY" val="diagram"/>
  <p:tag name="KSO_WM_TEMPLATE_INDEX" val="20230939"/>
  <p:tag name="KSO_WM_UNIT_LAYERLEVEL" val="1_1_1"/>
  <p:tag name="KSO_WM_TAG_VERSION" val="3.0"/>
  <p:tag name="KSO_WM_BEAUTIFY_FLAG" val="#wm#"/>
  <p:tag name="KSO_WM_DIAGRAM_VERSION" val="3"/>
  <p:tag name="KSO_WM_DIAGRAM_COLOR_TRICK" val="4"/>
  <p:tag name="KSO_WM_DIAGRAM_COLOR_TEXT_CAN_REMOVE" val="n"/>
  <p:tag name="KSO_WM_DIAGRAM_GROUP_CODE" val="m1-1"/>
  <p:tag name="KSO_WM_UNIT_TEXT_FILL_TYPE" val="1"/>
  <p:tag name="KSO_WM_DIAGRAM_MAX_ITEMCNT" val="6"/>
  <p:tag name="KSO_WM_DIAGRAM_MIN_ITEMCNT" val="2"/>
  <p:tag name="KSO_WM_DIAGRAM_VIRTUALLY_FRAME" val="{&quot;height&quot;:379.16874015748033,&quot;left&quot;:-96.02497283695247,&quot;top&quot;:50.33125984251965,&quot;width&quot;:911.1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TYPE" val="1"/>
  <p:tag name="KSO_WM_UNIT_USESOURCEFORMAT_APPLY" val="1"/>
</p:tagLst>
</file>

<file path=ppt/tags/tag354.xml><?xml version="1.0" encoding="utf-8"?>
<p:tagLst xmlns:p="http://schemas.openxmlformats.org/presentationml/2006/main">
  <p:tag name="KSO_WM_DIAGRAM_VERSION" val="3"/>
  <p:tag name="KSO_WM_DIAGRAM_COLOR_TRICK" val="4"/>
  <p:tag name="KSO_WM_DIAGRAM_COLOR_TEXT_CAN_REMOVE" val="n"/>
  <p:tag name="KSO_WM_UNIT_VALUE" val="86*73"/>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230939_1*m_h_x*1_2_1"/>
  <p:tag name="KSO_WM_TEMPLATE_CATEGORY" val="diagram"/>
  <p:tag name="KSO_WM_TEMPLATE_INDEX" val="20230939"/>
  <p:tag name="KSO_WM_UNIT_LAYERLEVEL" val="1_1_1"/>
  <p:tag name="KSO_WM_TAG_VERSION" val="3.0"/>
  <p:tag name="KSO_WM_BEAUTIFY_FLAG" val="#wm#"/>
  <p:tag name="KSO_WM_DIAGRAM_MAX_ITEMCNT" val="6"/>
  <p:tag name="KSO_WM_DIAGRAM_MIN_ITEMCNT" val="2"/>
  <p:tag name="KSO_WM_DIAGRAM_VIRTUALLY_FRAME" val="{&quot;height&quot;:379.16874015748033,&quot;left&quot;:-96.02497283695247,&quot;top&quot;:50.33125984251965,&quot;width&quot;:911.1500244140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355.xml><?xml version="1.0" encoding="utf-8"?>
<p:tagLst xmlns:p="http://schemas.openxmlformats.org/presentationml/2006/main">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30939_1*m_h_i*1_2_2"/>
  <p:tag name="KSO_WM_TEMPLATE_CATEGORY" val="diagram"/>
  <p:tag name="KSO_WM_TEMPLATE_INDEX" val="20230939"/>
  <p:tag name="KSO_WM_UNIT_LAYERLEVEL" val="1_1_1"/>
  <p:tag name="KSO_WM_TAG_VERSION" val="3.0"/>
  <p:tag name="KSO_WM_DIAGRAM_MAX_ITEMCNT" val="6"/>
  <p:tag name="KSO_WM_DIAGRAM_MIN_ITEMCNT" val="2"/>
  <p:tag name="KSO_WM_DIAGRAM_VIRTUALLY_FRAME" val="{&quot;height&quot;:343.4,&quot;left&quot;:-96.02497283695247,&quot;top&quot;:86.1,&quot;width&quot;:911.1500244140625}"/>
  <p:tag name="KSO_WM_DIAGRAM_COLOR_MATCH_VALUE" val="{&quot;shape&quot;:{&quot;fill&quot;:{&quot;solid&quot;:{&quot;brightness&quot;:0,&quot;colorType&quot;:1,&quot;foreColorIndex&quot;:6,&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TEXT_FILL_FORE_SCHEMECOLOR_INDEX" val="2"/>
  <p:tag name="KSO_WM_UNIT_TEXT_FILL_TYPE" val="1"/>
  <p:tag name="KSO_WM_UNIT_USESOURCEFORMAT_APPLY" val="1"/>
</p:tagLst>
</file>

<file path=ppt/tags/tag35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30939_1*m_h_f*1_2_1"/>
  <p:tag name="KSO_WM_TEMPLATE_CATEGORY" val="diagram"/>
  <p:tag name="KSO_WM_TEMPLATE_INDEX" val="20230939"/>
  <p:tag name="KSO_WM_UNIT_LAYERLEVEL" val="1_1_1"/>
  <p:tag name="KSO_WM_TAG_VERSION" val="3.0"/>
  <p:tag name="KSO_WM_DIAGRAM_VERSION" val="3"/>
  <p:tag name="KSO_WM_DIAGRAM_COLOR_TRICK" val="4"/>
  <p:tag name="KSO_WM_DIAGRAM_COLOR_TEXT_CAN_REMOVE" val="n"/>
  <p:tag name="KSO_WM_UNIT_VALUE" val="78"/>
  <p:tag name="KSO_WM_DIAGRAM_MAX_ITEMCNT" val="6"/>
  <p:tag name="KSO_WM_DIAGRAM_MIN_ITEMCNT" val="2"/>
  <p:tag name="KSO_WM_DIAGRAM_VIRTUALLY_FRAME" val="{&quot;height&quot;:343.4,&quot;left&quot;:-96.02497283695247,&quot;top&quot;:86.1,&quot;width&quot;:911.1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输入你的智能图形项正文&#10;请尽量言简意赅"/>
  <p:tag name="KSO_WM_UNIT_TEXT_FILL_FORE_SCHEMECOLOR_INDEX" val="1"/>
  <p:tag name="KSO_WM_UNIT_TEXT_FILL_TYPE" val="1"/>
  <p:tag name="KSO_WM_UNIT_TEXT_TYPE" val="1"/>
  <p:tag name="KSO_WM_UNIT_USESOURCEFORMAT_APPLY" val="1"/>
</p:tagLst>
</file>

<file path=ppt/tags/tag357.xml><?xml version="1.0" encoding="utf-8"?>
<p:tagLst xmlns:p="http://schemas.openxmlformats.org/presentationml/2006/main">
  <p:tag name="KSO_WM_DIAGRAM_VERSION" val="3"/>
  <p:tag name="KSO_WM_DIAGRAM_COLOR_TRICK" val="4"/>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30939_1*m_h_i*1_2_4"/>
  <p:tag name="KSO_WM_TEMPLATE_CATEGORY" val="diagram"/>
  <p:tag name="KSO_WM_TEMPLATE_INDEX" val="20230939"/>
  <p:tag name="KSO_WM_UNIT_LAYERLEVEL" val="1_1_1"/>
  <p:tag name="KSO_WM_TAG_VERSION" val="3.0"/>
  <p:tag name="KSO_WM_DIAGRAM_MAX_ITEMCNT" val="6"/>
  <p:tag name="KSO_WM_DIAGRAM_MIN_ITEMCNT" val="2"/>
  <p:tag name="KSO_WM_DIAGRAM_VIRTUALLY_FRAME" val="{&quot;height&quot;:343.4,&quot;left&quot;:-96.02497283695247,&quot;top&quot;:86.1,&quot;width&quot;:911.1500244140625}"/>
  <p:tag name="KSO_WM_DIAGRAM_COLOR_MATCH_VALUE" val="{&quot;shape&quot;:{&quot;fill&quot;:{&quot;solid&quot;:{&quot;brightness&quot;:0,&quot;colorType&quot;:1,&quot;foreColorIndex&quot;:6,&quot;transparency&quot;:0},&quot;type&quot;:1},&quot;glow&quot;:{&quot;colorType&quot;:0},&quot;line&quot;:{&quot;type&quot;:0},&quot;shadow&quot;:{&quot;brightness&quot;:0.800000011920929,&quot;colorType&quot;:1,&quot;foreColorIndex&quot;:6,&quot;transparency&quot;:0.400000005960464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SHADOW_SCHEMECOLOR_INDEX" val="6"/>
  <p:tag name="KSO_WM_UNIT_USESOURCEFORMAT_APPLY" val="1"/>
</p:tagLst>
</file>

<file path=ppt/tags/tag358.xml><?xml version="1.0" encoding="utf-8"?>
<p:tagLst xmlns:p="http://schemas.openxmlformats.org/presentationml/2006/main">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30939_1*m_h_i*1_2_3"/>
  <p:tag name="KSO_WM_TEMPLATE_CATEGORY" val="diagram"/>
  <p:tag name="KSO_WM_TEMPLATE_INDEX" val="20230939"/>
  <p:tag name="KSO_WM_UNIT_LAYERLEVEL" val="1_1_1"/>
  <p:tag name="KSO_WM_TAG_VERSION" val="3.0"/>
  <p:tag name="KSO_WM_DIAGRAM_MAX_ITEMCNT" val="6"/>
  <p:tag name="KSO_WM_DIAGRAM_MIN_ITEMCNT" val="2"/>
  <p:tag name="KSO_WM_DIAGRAM_VIRTUALLY_FRAME" val="{&quot;height&quot;:343.4,&quot;left&quot;:-96.02497283695247,&quot;top&quot;:86.1,&quot;width&quot;:911.1500244140625}"/>
  <p:tag name="KSO_WM_DIAGRAM_COLOR_MATCH_VALUE" val="{&quot;shape&quot;:{&quot;fill&quot;:{&quot;type&quot;:0},&quot;glow&quot;:{&quot;colorType&quot;:0},&quot;line&quot;:{&quot;gradient&quot;:[{&quot;brightness&quot;:0,&quot;colorType&quot;:2,&quot;pos&quot;:0,&quot;rgb&quot;:&quot;#ffffff&quot;,&quot;transparency&quot;:0.550000011920929},{&quot;brightness&quot;:0,&quot;colorType&quot;:2,&quot;pos&quot;:1,&quot;rgb&quot;:&quot;#ffffff&quot;,&quot;transparency&quot;:0.550000011920929},{&quot;brightness&quot;:0,&quot;colorType&quot;:2,&quot;pos&quot;:0.75,&quot;rgb&quot;:&quot;#ffffff&quot;,&quot;transparency&quot;:1},{&quot;brightness&quot;:0,&quot;colorType&quot;:2,&quot;pos&quot;:0.25,&quot;rgb&quot;:&quot;#ffffff&quot;,&quot;transparency&quot;:1}],&quot;type&quot;:2},&quot;shadow&quot;:{&quot;brightness&quot;:-0.25,&quot;colorType&quot;:1,&quot;foreColorIndex&quot;:6,&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6"/>
  <p:tag name="KSO_WM_UNIT_TEXT_FILL_FORE_SCHEMECOLOR_INDEX" val="2"/>
  <p:tag name="KSO_WM_UNIT_TEXT_FILL_TYPE" val="1"/>
  <p:tag name="KSO_WM_UNIT_USESOURCEFORMAT_APPLY" val="1"/>
</p:tagLst>
</file>

<file path=ppt/tags/tag359.xml><?xml version="1.0" encoding="utf-8"?>
<p:tagLst xmlns:p="http://schemas.openxmlformats.org/presentationml/2006/main">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30939_1*m_h_i*1_2_1"/>
  <p:tag name="KSO_WM_TEMPLATE_CATEGORY" val="diagram"/>
  <p:tag name="KSO_WM_TEMPLATE_INDEX" val="20230939"/>
  <p:tag name="KSO_WM_UNIT_LAYERLEVEL" val="1_1_1"/>
  <p:tag name="KSO_WM_TAG_VERSION" val="3.0"/>
  <p:tag name="KSO_WM_DIAGRAM_MAX_ITEMCNT" val="6"/>
  <p:tag name="KSO_WM_DIAGRAM_MIN_ITEMCNT" val="2"/>
  <p:tag name="KSO_WM_DIAGRAM_VIRTUALLY_FRAME" val="{&quot;height&quot;:343.4,&quot;left&quot;:-96.02497283695247,&quot;top&quot;:86.1,&quot;width&quot;:911.1500244140625}"/>
  <p:tag name="KSO_WM_DIAGRAM_COLOR_MATCH_VALUE" val="{&quot;shape&quot;:{&quot;fill&quot;:{&quot;type&quot;:0},&quot;glow&quot;:{&quot;colorType&quot;:0},&quot;line&quot;:{&quot;solidLine&quot;:{&quot;brightness&quot;:0,&quot;colorType&quot;:1,&quot;foreColorIndex&quot;:6,&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6"/>
  <p:tag name="KSO_WM_UNIT_LINE_FILL_TYPE" val="2"/>
  <p:tag name="KSO_WM_UNIT_TEXT_FILL_FORE_SCHEMECOLOR_INDEX" val="13"/>
  <p:tag name="KSO_WM_UNIT_TEXT_FILL_TYPE" val="1"/>
  <p:tag name="KSO_WM_UNIT_USESOURCEFORMAT_APPLY" val="1"/>
</p:tagLst>
</file>

<file path=ppt/tags/tag36.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0939_1*m_h_a*1_2_1"/>
  <p:tag name="KSO_WM_TEMPLATE_CATEGORY" val="diagram"/>
  <p:tag name="KSO_WM_TEMPLATE_INDEX" val="20230939"/>
  <p:tag name="KSO_WM_UNIT_LAYERLEVEL" val="1_1_1"/>
  <p:tag name="KSO_WM_TAG_VERSION" val="3.0"/>
  <p:tag name="KSO_WM_DIAGRAM_VERSION" val="3"/>
  <p:tag name="KSO_WM_DIAGRAM_COLOR_TRICK" val="4"/>
  <p:tag name="KSO_WM_DIAGRAM_COLOR_TEXT_CAN_REMOVE" val="n"/>
  <p:tag name="KSO_WM_DIAGRAM_GROUP_CODE" val="m1-1"/>
  <p:tag name="KSO_WM_UNIT_TEXT_FILL_TYPE" val="1"/>
  <p:tag name="KSO_WM_DIAGRAM_MAX_ITEMCNT" val="6"/>
  <p:tag name="KSO_WM_DIAGRAM_MIN_ITEMCNT" val="2"/>
  <p:tag name="KSO_WM_DIAGRAM_VIRTUALLY_FRAME" val="{&quot;height&quot;:343.4,&quot;left&quot;:-96.02497283695247,&quot;top&quot;:86.1,&quot;width&quot;:911.1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TYPE" val="1"/>
  <p:tag name="KSO_WM_UNIT_USESOURCEFORMAT_APPLY" val="1"/>
</p:tagLst>
</file>

<file path=ppt/tags/tag361.xml><?xml version="1.0" encoding="utf-8"?>
<p:tagLst xmlns:p="http://schemas.openxmlformats.org/presentationml/2006/main">
  <p:tag name="KSO_WM_DIAGRAM_VERSION" val="3"/>
  <p:tag name="KSO_WM_DIAGRAM_COLOR_TRICK" val="4"/>
  <p:tag name="KSO_WM_DIAGRAM_COLOR_TEXT_CAN_REMOVE" val="n"/>
  <p:tag name="KSO_WM_UNIT_VALUE" val="86*73"/>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230939_1*m_h_x*1_2_1"/>
  <p:tag name="KSO_WM_TEMPLATE_CATEGORY" val="diagram"/>
  <p:tag name="KSO_WM_TEMPLATE_INDEX" val="20230939"/>
  <p:tag name="KSO_WM_UNIT_LAYERLEVEL" val="1_1_1"/>
  <p:tag name="KSO_WM_TAG_VERSION" val="3.0"/>
  <p:tag name="KSO_WM_DIAGRAM_MAX_ITEMCNT" val="6"/>
  <p:tag name="KSO_WM_DIAGRAM_MIN_ITEMCNT" val="2"/>
  <p:tag name="KSO_WM_DIAGRAM_VIRTUALLY_FRAME" val="{&quot;height&quot;:343.4,&quot;left&quot;:-96.02497283695247,&quot;top&quot;:86.1,&quot;width&quot;:911.1500244140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362.xml><?xml version="1.0" encoding="utf-8"?>
<p:tagLst xmlns:p="http://schemas.openxmlformats.org/presentationml/2006/main">
  <p:tag name="KSO_WM_SLIDE_ID" val="diagram20230939_3"/>
  <p:tag name="KSO_WM_TEMPLATE_SUBCATEGORY" val="29"/>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0939"/>
  <p:tag name="KSO_WM_SLIDE_TYPE" val="text"/>
  <p:tag name="KSO_WM_SLIDE_SUBTYPE" val="diag"/>
  <p:tag name="KSO_WM_SLIDE_SIZE" val="728.3*314.85"/>
  <p:tag name="KSO_WM_SLIDE_POSITION" val="115.25*178.35"/>
  <p:tag name="KSO_WM_SLIDE_LAYOUT" val="a_m"/>
  <p:tag name="KSO_WM_SLIDE_LAYOUT_CNT" val="1_1"/>
  <p:tag name="KSO_WM_SPECIAL_SOURCE" val="bdnull"/>
  <p:tag name="KSO_WM_DIAGRAM_GROUP_CODE" val="m1-1"/>
  <p:tag name="KSO_WM_SLIDE_DIAGTYPE" val="m"/>
</p:tagLst>
</file>

<file path=ppt/tags/tag363.xml><?xml version="1.0" encoding="utf-8"?>
<p:tagLst xmlns:p="http://schemas.openxmlformats.org/presentationml/2006/main">
  <p:tag name="KSO_WM_DIAGRAM_VIRTUALLY_FRAME" val="{&quot;height&quot;:343.60103858418853,&quot;left&quot;:6.1,&quot;top&quot;:61.398961415811506,&quot;width&quot;:698.8}"/>
</p:tagLst>
</file>

<file path=ppt/tags/tag364.xml><?xml version="1.0" encoding="utf-8"?>
<p:tagLst xmlns:p="http://schemas.openxmlformats.org/presentationml/2006/main">
  <p:tag name="KSO_WM_BEAUTIFY_FLAG" val="#wm#"/>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31109_1*m_h_i*1_2_3"/>
  <p:tag name="KSO_WM_TEMPLATE_CATEGORY" val="diagram"/>
  <p:tag name="KSO_WM_TEMPLATE_INDEX" val="20231109"/>
  <p:tag name="KSO_WM_UNIT_LAYERLEVEL" val="1_1_1"/>
  <p:tag name="KSO_WM_TAG_VERSION" val="3.0"/>
  <p:tag name="KSO_WM_DIAGRAM_MAX_ITEMCNT" val="6"/>
  <p:tag name="KSO_WM_DIAGRAM_MIN_ITEMCNT" val="2"/>
  <p:tag name="KSO_WM_DIAGRAM_VIRTUALLY_FRAME" val="{&quot;height&quot;:343.60103858418853,&quot;left&quot;:6.1,&quot;top&quot;:61.398961415811506,&quot;width&quot;:698.8}"/>
  <p:tag name="KSO_WM_DIAGRAM_COLOR_MATCH_VALUE" val="{&quot;shape&quot;:{&quot;fill&quot;:{&quot;gradient&quot;:[{&quot;brightness&quot;:0.15000000596046448,&quot;colorType&quot;:1,&quot;foreColorIndex&quot;:6,&quot;pos&quot;:1,&quot;transparency&quot;:0},{&quot;brightness&quot;:0,&quot;colorType&quot;:1,&quot;foreColorIndex&quot;:6,&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365.xml><?xml version="1.0" encoding="utf-8"?>
<p:tagLst xmlns:p="http://schemas.openxmlformats.org/presentationml/2006/main">
  <p:tag name="KSO_WM_DIAGRAM_VIRTUALLY_FRAME" val="{&quot;height&quot;:343.60103858418853,&quot;left&quot;:6.1,&quot;top&quot;:61.398961415811506,&quot;width&quot;:698.7}"/>
</p:tagLst>
</file>

<file path=ppt/tags/tag36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1109_1*m_h_f*1_2_1"/>
  <p:tag name="KSO_WM_TEMPLATE_CATEGORY" val="diagram"/>
  <p:tag name="KSO_WM_TEMPLATE_INDEX" val="20231109"/>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DIAGRAM_MAX_ITEMCNT" val="6"/>
  <p:tag name="KSO_WM_DIAGRAM_MIN_ITEMCNT" val="2"/>
  <p:tag name="KSO_WM_DIAGRAM_VIRTUALLY_FRAME" val="{&quot;height&quot;:343.60103858418853,&quot;left&quot;:6.1,&quot;top&quot;:61.398961415811506,&quot;width&quot;:69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36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1109_1*m_h_a*1_2_1"/>
  <p:tag name="KSO_WM_TEMPLATE_CATEGORY" val="diagram"/>
  <p:tag name="KSO_WM_TEMPLATE_INDEX" val="20231109"/>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DIAGRAM_MAX_ITEMCNT" val="6"/>
  <p:tag name="KSO_WM_DIAGRAM_MIN_ITEMCNT" val="2"/>
  <p:tag name="KSO_WM_DIAGRAM_VIRTUALLY_FRAME" val="{&quot;height&quot;:343.60103858418853,&quot;left&quot;:6.1,&quot;top&quot;:61.398961415811506,&quot;width&quot;:69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368.xml><?xml version="1.0" encoding="utf-8"?>
<p:tagLst xmlns:p="http://schemas.openxmlformats.org/presentationml/2006/main">
  <p:tag name="KSO_WM_BEAUTIFY_FLAG" val="#wm#"/>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31109_1*m_h_i*1_2_4"/>
  <p:tag name="KSO_WM_TEMPLATE_CATEGORY" val="diagram"/>
  <p:tag name="KSO_WM_TEMPLATE_INDEX" val="20231109"/>
  <p:tag name="KSO_WM_UNIT_LAYERLEVEL" val="1_1_1"/>
  <p:tag name="KSO_WM_TAG_VERSION" val="3.0"/>
  <p:tag name="KSO_WM_DIAGRAM_MAX_ITEMCNT" val="6"/>
  <p:tag name="KSO_WM_DIAGRAM_MIN_ITEMCNT" val="2"/>
  <p:tag name="KSO_WM_DIAGRAM_VIRTUALLY_FRAME" val="{&quot;height&quot;:343.60103858418853,&quot;left&quot;:6.1,&quot;top&quot;:61.398961415811506,&quot;width&quot;:698.8}"/>
  <p:tag name="KSO_WM_DIAGRAM_COLOR_MATCH_VALUE" val="{&quot;shape&quot;:{&quot;fill&quot;:{&quot;gradient&quot;:[{&quot;brightness&quot;:0.15000000596046448,&quot;colorType&quot;:1,&quot;foreColorIndex&quot;:6,&quot;pos&quot;:1,&quot;transparency&quot;:0},{&quot;brightness&quot;:0,&quot;colorType&quot;:1,&quot;foreColorIndex&quot;:6,&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369.xml><?xml version="1.0" encoding="utf-8"?>
<p:tagLst xmlns:p="http://schemas.openxmlformats.org/presentationml/2006/main">
  <p:tag name="KSO_WM_DIAGRAM_VIRTUALLY_FRAME" val="{&quot;height&quot;:343.60103858418853,&quot;left&quot;:6.1,&quot;top&quot;:61.398961415811506,&quot;width&quot;:698.8}"/>
</p:tagLst>
</file>

<file path=ppt/tags/tag37.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0.xml><?xml version="1.0" encoding="utf-8"?>
<p:tagLst xmlns:p="http://schemas.openxmlformats.org/presentationml/2006/main">
  <p:tag name="KSO_WM_DIAGRAM_VIRTUALLY_FRAME" val="{&quot;height&quot;:343.60103858418853,&quot;left&quot;:6.1,&quot;top&quot;:61.398961415811506,&quot;width&quot;:698.8}"/>
</p:tagLst>
</file>

<file path=ppt/tags/tag37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1109_1*m_h_f*1_1_1"/>
  <p:tag name="KSO_WM_TEMPLATE_CATEGORY" val="diagram"/>
  <p:tag name="KSO_WM_TEMPLATE_INDEX" val="20231109"/>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DIAGRAM_MAX_ITEMCNT" val="6"/>
  <p:tag name="KSO_WM_DIAGRAM_MIN_ITEMCNT" val="2"/>
  <p:tag name="KSO_WM_DIAGRAM_VIRTUALLY_FRAME" val="{&quot;height&quot;:343.60103858418853,&quot;left&quot;:6.1,&quot;top&quot;:61.398961415811506,&quot;width&quot;:69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37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1109_1*m_h_a*1_1_1"/>
  <p:tag name="KSO_WM_TEMPLATE_CATEGORY" val="diagram"/>
  <p:tag name="KSO_WM_TEMPLATE_INDEX" val="20231109"/>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DIAGRAM_MAX_ITEMCNT" val="6"/>
  <p:tag name="KSO_WM_DIAGRAM_MIN_ITEMCNT" val="2"/>
  <p:tag name="KSO_WM_DIAGRAM_VIRTUALLY_FRAME" val="{&quot;height&quot;:343.60103858418853,&quot;left&quot;:6.1,&quot;top&quot;:61.398961415811506,&quot;width&quot;:69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373.xml><?xml version="1.0" encoding="utf-8"?>
<p:tagLst xmlns:p="http://schemas.openxmlformats.org/presentationml/2006/main">
  <p:tag name="KSO_WM_BEAUTIFY_FLAG" val="#wm#"/>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31109_1*m_h_i*1_1_4"/>
  <p:tag name="KSO_WM_TEMPLATE_CATEGORY" val="diagram"/>
  <p:tag name="KSO_WM_TEMPLATE_INDEX" val="20231109"/>
  <p:tag name="KSO_WM_UNIT_LAYERLEVEL" val="1_1_1"/>
  <p:tag name="KSO_WM_TAG_VERSION" val="3.0"/>
  <p:tag name="KSO_WM_DIAGRAM_MAX_ITEMCNT" val="6"/>
  <p:tag name="KSO_WM_DIAGRAM_MIN_ITEMCNT" val="2"/>
  <p:tag name="KSO_WM_DIAGRAM_VIRTUALLY_FRAME" val="{&quot;height&quot;:343.60103858418853,&quot;left&quot;:6.1,&quot;top&quot;:61.398961415811506,&quot;width&quot;:698.8}"/>
  <p:tag name="KSO_WM_DIAGRAM_COLOR_MATCH_VALUE" val="{&quot;shape&quot;:{&quot;fill&quot;:{&quot;gradient&quot;:[{&quot;brightness&quot;:0.15000000596046448,&quot;colorType&quot;:1,&quot;foreColorIndex&quot;:5,&quot;pos&quot;:1,&quot;transparency&quot;:0},{&quot;brightness&quot;:0,&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374.xml><?xml version="1.0" encoding="utf-8"?>
<p:tagLst xmlns:p="http://schemas.openxmlformats.org/presentationml/2006/main">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31109_1*m_h_i*1_1_3"/>
  <p:tag name="KSO_WM_TEMPLATE_CATEGORY" val="diagram"/>
  <p:tag name="KSO_WM_TEMPLATE_INDEX" val="20231109"/>
  <p:tag name="KSO_WM_UNIT_LAYERLEVEL" val="1_1_1"/>
  <p:tag name="KSO_WM_TAG_VERSION" val="3.0"/>
  <p:tag name="KSO_WM_BEAUTIFY_FLAG" val="#wm#"/>
  <p:tag name="KSO_WM_DIAGRAM_MAX_ITEMCNT" val="6"/>
  <p:tag name="KSO_WM_DIAGRAM_MIN_ITEMCNT" val="2"/>
  <p:tag name="KSO_WM_DIAGRAM_VIRTUALLY_FRAME" val="{&quot;height&quot;:343.60103858418853,&quot;left&quot;:6.1,&quot;top&quot;:61.398961415811506,&quot;width&quot;:698.8}"/>
  <p:tag name="KSO_WM_DIAGRAM_COLOR_MATCH_VALUE" val="{&quot;shape&quot;:{&quot;fill&quot;:{&quot;gradient&quot;:[{&quot;brightness&quot;:0.15000000596046448,&quot;colorType&quot;:1,&quot;foreColorIndex&quot;:5,&quot;pos&quot;:1,&quot;transparency&quot;:0},{&quot;brightness&quot;:0,&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375.xml><?xml version="1.0" encoding="utf-8"?>
<p:tagLst xmlns:p="http://schemas.openxmlformats.org/presentationml/2006/main">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31109_1*m_h_i*1_2_3"/>
  <p:tag name="KSO_WM_TEMPLATE_CATEGORY" val="diagram"/>
  <p:tag name="KSO_WM_TEMPLATE_INDEX" val="20231109"/>
  <p:tag name="KSO_WM_UNIT_LAYERLEVEL" val="1_1_1"/>
  <p:tag name="KSO_WM_TAG_VERSION" val="3.0"/>
  <p:tag name="KSO_WM_DIAGRAM_MAX_ITEMCNT" val="6"/>
  <p:tag name="KSO_WM_DIAGRAM_MIN_ITEMCNT" val="2"/>
  <p:tag name="KSO_WM_DIAGRAM_VIRTUALLY_FRAME" val="{&quot;height&quot;:234.45966363312309,&quot;left&quot;:0,&quot;top&quot;:143.929863925932,&quot;width&quot;:720}"/>
  <p:tag name="KSO_WM_DIAGRAM_COLOR_MATCH_VALUE" val="{&quot;shape&quot;:{&quot;fill&quot;:{&quot;gradient&quot;:[{&quot;brightness&quot;:0.15000000596046448,&quot;colorType&quot;:1,&quot;foreColorIndex&quot;:6,&quot;pos&quot;:1,&quot;transparency&quot;:0},{&quot;brightness&quot;:0,&quot;colorType&quot;:1,&quot;foreColorIndex&quot;:6,&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37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1109_1*m_h_f*1_2_1"/>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DIAGRAM_MAX_ITEMCNT" val="6"/>
  <p:tag name="KSO_WM_DIAGRAM_MIN_ITEMCNT" val="2"/>
  <p:tag name="KSO_WM_DIAGRAM_VIRTUALLY_FRAME" val="{&quot;height&quot;:234.47013607406797,&quot;left&quot;:0,&quot;top&quot;:143.929863925932,&quot;width&quot;:720}"/>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37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1109_1*m_h_a*1_2_1"/>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DIAGRAM_MAX_ITEMCNT" val="6"/>
  <p:tag name="KSO_WM_DIAGRAM_MIN_ITEMCNT" val="2"/>
  <p:tag name="KSO_WM_DIAGRAM_VIRTUALLY_FRAME" val="{&quot;height&quot;:234.47013607406797,&quot;left&quot;:0,&quot;top&quot;:143.929863925932,&quot;width&quot;:720}"/>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378.xml><?xml version="1.0" encoding="utf-8"?>
<p:tagLst xmlns:p="http://schemas.openxmlformats.org/presentationml/2006/main">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31109_1*m_h_i*1_2_4"/>
  <p:tag name="KSO_WM_TEMPLATE_CATEGORY" val="diagram"/>
  <p:tag name="KSO_WM_TEMPLATE_INDEX" val="20231109"/>
  <p:tag name="KSO_WM_UNIT_LAYERLEVEL" val="1_1_1"/>
  <p:tag name="KSO_WM_TAG_VERSION" val="3.0"/>
  <p:tag name="KSO_WM_DIAGRAM_MAX_ITEMCNT" val="6"/>
  <p:tag name="KSO_WM_DIAGRAM_MIN_ITEMCNT" val="2"/>
  <p:tag name="KSO_WM_DIAGRAM_VIRTUALLY_FRAME" val="{&quot;height&quot;:343.60103858418853,&quot;left&quot;:6.1,&quot;top&quot;:61.398961415811506,&quot;width&quot;:698.8}"/>
  <p:tag name="KSO_WM_DIAGRAM_COLOR_MATCH_VALUE" val="{&quot;shape&quot;:{&quot;fill&quot;:{&quot;gradient&quot;:[{&quot;brightness&quot;:0.15000000596046448,&quot;colorType&quot;:1,&quot;foreColorIndex&quot;:6,&quot;pos&quot;:1,&quot;transparency&quot;:0},{&quot;brightness&quot;:0,&quot;colorType&quot;:1,&quot;foreColorIndex&quot;:6,&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379.xml><?xml version="1.0" encoding="utf-8"?>
<p:tagLst xmlns:p="http://schemas.openxmlformats.org/presentationml/2006/main">
  <p:tag name="KSO_WM_DIAGRAM_VIRTUALLY_FRAME" val="{&quot;height&quot;:135.15,&quot;left&quot;:27.55,&quot;top&quot;:175.25,&quot;width&quot;:568.4000000000002}"/>
</p:tagLst>
</file>

<file path=ppt/tags/tag38.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0.xml><?xml version="1.0" encoding="utf-8"?>
<p:tagLst xmlns:p="http://schemas.openxmlformats.org/presentationml/2006/main">
  <p:tag name="KSO_WM_DIAGRAM_VIRTUALLY_FRAME" val="{&quot;height&quot;:135.15,&quot;left&quot;:27.55,&quot;top&quot;:175.25,&quot;width&quot;:568.4000000000002}"/>
</p:tagLst>
</file>

<file path=ppt/tags/tag381.xml><?xml version="1.0" encoding="utf-8"?>
<p:tagLst xmlns:p="http://schemas.openxmlformats.org/presentationml/2006/main">
  <p:tag name="KSO_WM_DIAGRAM_VIRTUALLY_FRAME" val="{&quot;height&quot;:135.15,&quot;left&quot;:27.55,&quot;top&quot;:175.25,&quot;width&quot;:568.4000000000002}"/>
</p:tagLst>
</file>

<file path=ppt/tags/tag382.xml><?xml version="1.0" encoding="utf-8"?>
<p:tagLst xmlns:p="http://schemas.openxmlformats.org/presentationml/2006/main">
  <p:tag name="KSO_WM_DIAGRAM_VIRTUALLY_FRAME" val="{&quot;height&quot;:135.15,&quot;left&quot;:27.55,&quot;top&quot;:175.25,&quot;width&quot;:568.4000000000002}"/>
</p:tagLst>
</file>

<file path=ppt/tags/tag383.xml><?xml version="1.0" encoding="utf-8"?>
<p:tagLst xmlns:p="http://schemas.openxmlformats.org/presentationml/2006/main">
  <p:tag name="KSO_WM_DIAGRAM_VIRTUALLY_FRAME" val="{&quot;height&quot;:135.15,&quot;left&quot;:27.55,&quot;top&quot;:175.25,&quot;width&quot;:568.4000000000002}"/>
</p:tagLst>
</file>

<file path=ppt/tags/tag384.xml><?xml version="1.0" encoding="utf-8"?>
<p:tagLst xmlns:p="http://schemas.openxmlformats.org/presentationml/2006/main">
  <p:tag name="KSO_WM_DIAGRAM_VIRTUALLY_FRAME" val="{&quot;height&quot;:135.15,&quot;left&quot;:27.55,&quot;top&quot;:175.25,&quot;width&quot;:568.4000000000002}"/>
</p:tagLst>
</file>

<file path=ppt/tags/tag385.xml><?xml version="1.0" encoding="utf-8"?>
<p:tagLst xmlns:p="http://schemas.openxmlformats.org/presentationml/2006/main">
  <p:tag name="KSO_WM_DIAGRAM_VIRTUALLY_FRAME" val="{&quot;height&quot;:135.15,&quot;left&quot;:27.55,&quot;top&quot;:175.25,&quot;width&quot;:568.4000000000002}"/>
</p:tagLst>
</file>

<file path=ppt/tags/tag386.xml><?xml version="1.0" encoding="utf-8"?>
<p:tagLst xmlns:p="http://schemas.openxmlformats.org/presentationml/2006/main">
  <p:tag name="KSO_WM_DIAGRAM_VIRTUALLY_FRAME" val="{&quot;height&quot;:135.15,&quot;left&quot;:27.55,&quot;top&quot;:175.25,&quot;width&quot;:568.4000000000002}"/>
</p:tagLst>
</file>

<file path=ppt/tags/tag387.xml><?xml version="1.0" encoding="utf-8"?>
<p:tagLst xmlns:p="http://schemas.openxmlformats.org/presentationml/2006/main">
  <p:tag name="KSO_WM_DIAGRAM_VIRTUALLY_FRAME" val="{&quot;height&quot;:135.15,&quot;left&quot;:27.55,&quot;top&quot;:175.25,&quot;width&quot;:568.4000000000002}"/>
</p:tagLst>
</file>

<file path=ppt/tags/tag388.xml><?xml version="1.0" encoding="utf-8"?>
<p:tagLst xmlns:p="http://schemas.openxmlformats.org/presentationml/2006/main">
  <p:tag name="KSO_WM_UNIT_PIC_EFFECT" val="1"/>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5073_1*i*1"/>
  <p:tag name="KSO_WM_TEMPLATE_CATEGORY" val="custom"/>
  <p:tag name="KSO_WM_TEMPLATE_INDEX" val="20235073"/>
  <p:tag name="KSO_WM_UNIT_LAYERLEVEL" val="1"/>
  <p:tag name="KSO_WM_TAG_VERSION" val="3.0"/>
  <p:tag name="KSO_WM_BEAUTIFY_FLAG" val="#wm#"/>
  <p:tag name="KSO_WM_UNIT_PIC_EFFECT" val="1"/>
</p:tagLst>
</file>

<file path=ppt/tags/tag39.xml><?xml version="1.0" encoding="utf-8"?>
<p:tagLst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5073_1*i*2"/>
  <p:tag name="KSO_WM_TEMPLATE_CATEGORY" val="custom"/>
  <p:tag name="KSO_WM_TEMPLATE_INDEX" val="20235073"/>
  <p:tag name="KSO_WM_UNIT_LAYERLEVEL" val="1"/>
  <p:tag name="KSO_WM_TAG_VERSION" val="3.0"/>
  <p:tag name="KSO_WM_BEAUTIFY_FLAG" val="#wm#"/>
  <p:tag name="KSO_WM_UNIT_PIC_EFFECT" val="1"/>
</p:tagLst>
</file>

<file path=ppt/tags/tag391.xml><?xml version="1.0" encoding="utf-8"?>
<p:tagLst xmlns:p="http://schemas.openxmlformats.org/presentationml/2006/main">
  <p:tag name="KSO_WM_UNIT_VALUE" val="1436*2183"/>
  <p:tag name="KSO_WM_UNIT_HIGHLIGHT" val="0"/>
  <p:tag name="KSO_WM_UNIT_COMPATIBLE" val="0"/>
  <p:tag name="KSO_WM_UNIT_DIAGRAM_ISNUMVISUAL" val="0"/>
  <p:tag name="KSO_WM_UNIT_DIAGRAM_ISREFERUNIT" val="0"/>
  <p:tag name="KSO_WM_UNIT_TYPE" val="d"/>
  <p:tag name="KSO_WM_UNIT_INDEX" val="1"/>
  <p:tag name="KSO_WM_UNIT_ID" val="custom20235073_1*d*1"/>
  <p:tag name="KSO_WM_TEMPLATE_CATEGORY" val="custom"/>
  <p:tag name="KSO_WM_TEMPLATE_INDEX" val="20235073"/>
  <p:tag name="KSO_WM_UNIT_LAYERLEVEL" val="1"/>
  <p:tag name="KSO_WM_TAG_VERSION" val="3.0"/>
  <p:tag name="KSO_WM_BEAUTIFY_FLAG" val="#wm#"/>
  <p:tag name="KSO_WM_UNIT_PIC_EFFECT" val="1"/>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5073_1*i*3"/>
  <p:tag name="KSO_WM_TEMPLATE_CATEGORY" val="custom"/>
  <p:tag name="KSO_WM_TEMPLATE_INDEX" val="20235073"/>
  <p:tag name="KSO_WM_UNIT_LAYERLEVEL" val="1"/>
  <p:tag name="KSO_WM_TAG_VERSION" val="3.0"/>
  <p:tag name="KSO_WM_BEAUTIFY_FLAG" val="#wm#"/>
  <p:tag name="KSO_WM_UNIT_PIC_EFFECT" val="1"/>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5073_1*i*4"/>
  <p:tag name="KSO_WM_TEMPLATE_CATEGORY" val="custom"/>
  <p:tag name="KSO_WM_TEMPLATE_INDEX" val="20235073"/>
  <p:tag name="KSO_WM_UNIT_LAYERLEVEL" val="1"/>
  <p:tag name="KSO_WM_TAG_VERSION" val="3.0"/>
  <p:tag name="KSO_WM_BEAUTIFY_FLAG" val="#wm#"/>
  <p:tag name="KSO_WM_UNIT_PIC_EFFECT" val="1"/>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5073_1*i*5"/>
  <p:tag name="KSO_WM_TEMPLATE_CATEGORY" val="custom"/>
  <p:tag name="KSO_WM_TEMPLATE_INDEX" val="20235073"/>
  <p:tag name="KSO_WM_UNIT_LAYERLEVEL" val="1"/>
  <p:tag name="KSO_WM_TAG_VERSION" val="3.0"/>
  <p:tag name="KSO_WM_BEAUTIFY_FLAG" val="#wm#"/>
  <p:tag name="KSO_WM_UNIT_PIC_EFFECT" val="1"/>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5073_1*i*6"/>
  <p:tag name="KSO_WM_TEMPLATE_CATEGORY" val="custom"/>
  <p:tag name="KSO_WM_TEMPLATE_INDEX" val="20235073"/>
  <p:tag name="KSO_WM_UNIT_LAYERLEVEL" val="1"/>
  <p:tag name="KSO_WM_TAG_VERSION" val="3.0"/>
  <p:tag name="KSO_WM_BEAUTIFY_FLAG" val="#wm#"/>
  <p:tag name="KSO_WM_UNIT_PIC_EFFECT" val="1"/>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5073_1*i*7"/>
  <p:tag name="KSO_WM_TEMPLATE_CATEGORY" val="custom"/>
  <p:tag name="KSO_WM_TEMPLATE_INDEX" val="20235073"/>
  <p:tag name="KSO_WM_UNIT_LAYERLEVEL" val="1"/>
  <p:tag name="KSO_WM_TAG_VERSION" val="3.0"/>
  <p:tag name="KSO_WM_BEAUTIFY_FLAG" val="#wm#"/>
  <p:tag name="KSO_WM_UNIT_PIC_EFFECT" val="1"/>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custom20235073_1*i*8"/>
  <p:tag name="KSO_WM_TEMPLATE_CATEGORY" val="custom"/>
  <p:tag name="KSO_WM_TEMPLATE_INDEX" val="20235073"/>
  <p:tag name="KSO_WM_UNIT_LAYERLEVEL" val="1"/>
  <p:tag name="KSO_WM_TAG_VERSION" val="3.0"/>
  <p:tag name="KSO_WM_BEAUTIFY_FLAG" val="#wm#"/>
  <p:tag name="KSO_WM_UNIT_PIC_EFFECT" val="1"/>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custom20235073_1*i*9"/>
  <p:tag name="KSO_WM_TEMPLATE_CATEGORY" val="custom"/>
  <p:tag name="KSO_WM_TEMPLATE_INDEX" val="20235073"/>
  <p:tag name="KSO_WM_UNIT_LAYERLEVEL" val="1"/>
  <p:tag name="KSO_WM_TAG_VERSION" val="3.0"/>
  <p:tag name="KSO_WM_BEAUTIFY_FLAG" val="#wm#"/>
  <p:tag name="KSO_WM_UNIT_PIC_EFFECT" val="1"/>
</p:tagLst>
</file>

<file path=ppt/tags/tag399.xml><?xml version="1.0" encoding="utf-8"?>
<p:tagLst xmlns:p="http://schemas.openxmlformats.org/presentationml/2006/main">
  <p:tag name="KSO_WM_UNIT_PIC_EFFECT"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4"/>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5073_1*i*1"/>
  <p:tag name="KSO_WM_TEMPLATE_CATEGORY" val="custom"/>
  <p:tag name="KSO_WM_TEMPLATE_INDEX" val="20235073"/>
  <p:tag name="KSO_WM_UNIT_LAYERLEVEL" val="1"/>
  <p:tag name="KSO_WM_TAG_VERSION" val="3.0"/>
  <p:tag name="KSO_WM_BEAUTIFY_FLAG" val="#wm#"/>
  <p:tag name="KSO_WM_UNIT_PIC_EFFECT" val="1"/>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5073_1*i*2"/>
  <p:tag name="KSO_WM_TEMPLATE_CATEGORY" val="custom"/>
  <p:tag name="KSO_WM_TEMPLATE_INDEX" val="20235073"/>
  <p:tag name="KSO_WM_UNIT_LAYERLEVEL" val="1"/>
  <p:tag name="KSO_WM_TAG_VERSION" val="3.0"/>
  <p:tag name="KSO_WM_BEAUTIFY_FLAG" val="#wm#"/>
  <p:tag name="KSO_WM_UNIT_PIC_EFFECT" val="1"/>
</p:tagLst>
</file>

<file path=ppt/tags/tag402.xml><?xml version="1.0" encoding="utf-8"?>
<p:tagLst xmlns:p="http://schemas.openxmlformats.org/presentationml/2006/main">
  <p:tag name="KSO_WM_UNIT_VALUE" val="1436*2183"/>
  <p:tag name="KSO_WM_UNIT_HIGHLIGHT" val="0"/>
  <p:tag name="KSO_WM_UNIT_COMPATIBLE" val="0"/>
  <p:tag name="KSO_WM_UNIT_DIAGRAM_ISNUMVISUAL" val="0"/>
  <p:tag name="KSO_WM_UNIT_DIAGRAM_ISREFERUNIT" val="0"/>
  <p:tag name="KSO_WM_UNIT_TYPE" val="d"/>
  <p:tag name="KSO_WM_UNIT_INDEX" val="1"/>
  <p:tag name="KSO_WM_UNIT_ID" val="custom20235073_1*d*1"/>
  <p:tag name="KSO_WM_TEMPLATE_CATEGORY" val="custom"/>
  <p:tag name="KSO_WM_TEMPLATE_INDEX" val="20235073"/>
  <p:tag name="KSO_WM_UNIT_LAYERLEVEL" val="1"/>
  <p:tag name="KSO_WM_TAG_VERSION" val="3.0"/>
  <p:tag name="KSO_WM_BEAUTIFY_FLAG" val="#wm#"/>
  <p:tag name="KSO_WM_UNIT_PIC_EFFECT" val="1"/>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5073_1*i*3"/>
  <p:tag name="KSO_WM_TEMPLATE_CATEGORY" val="custom"/>
  <p:tag name="KSO_WM_TEMPLATE_INDEX" val="20235073"/>
  <p:tag name="KSO_WM_UNIT_LAYERLEVEL" val="1"/>
  <p:tag name="KSO_WM_TAG_VERSION" val="3.0"/>
  <p:tag name="KSO_WM_BEAUTIFY_FLAG" val="#wm#"/>
  <p:tag name="KSO_WM_UNIT_PIC_EFFECT" val="1"/>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5073_1*i*4"/>
  <p:tag name="KSO_WM_TEMPLATE_CATEGORY" val="custom"/>
  <p:tag name="KSO_WM_TEMPLATE_INDEX" val="20235073"/>
  <p:tag name="KSO_WM_UNIT_LAYERLEVEL" val="1"/>
  <p:tag name="KSO_WM_TAG_VERSION" val="3.0"/>
  <p:tag name="KSO_WM_BEAUTIFY_FLAG" val="#wm#"/>
  <p:tag name="KSO_WM_UNIT_PIC_EFFECT" val="1"/>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5073_1*i*5"/>
  <p:tag name="KSO_WM_TEMPLATE_CATEGORY" val="custom"/>
  <p:tag name="KSO_WM_TEMPLATE_INDEX" val="20235073"/>
  <p:tag name="KSO_WM_UNIT_LAYERLEVEL" val="1"/>
  <p:tag name="KSO_WM_TAG_VERSION" val="3.0"/>
  <p:tag name="KSO_WM_BEAUTIFY_FLAG" val="#wm#"/>
  <p:tag name="KSO_WM_UNIT_PIC_EFFECT" val="1"/>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5073_1*i*6"/>
  <p:tag name="KSO_WM_TEMPLATE_CATEGORY" val="custom"/>
  <p:tag name="KSO_WM_TEMPLATE_INDEX" val="20235073"/>
  <p:tag name="KSO_WM_UNIT_LAYERLEVEL" val="1"/>
  <p:tag name="KSO_WM_TAG_VERSION" val="3.0"/>
  <p:tag name="KSO_WM_BEAUTIFY_FLAG" val="#wm#"/>
  <p:tag name="KSO_WM_UNIT_PIC_EFFECT" val="1"/>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5073_1*i*7"/>
  <p:tag name="KSO_WM_TEMPLATE_CATEGORY" val="custom"/>
  <p:tag name="KSO_WM_TEMPLATE_INDEX" val="20235073"/>
  <p:tag name="KSO_WM_UNIT_LAYERLEVEL" val="1"/>
  <p:tag name="KSO_WM_TAG_VERSION" val="3.0"/>
  <p:tag name="KSO_WM_BEAUTIFY_FLAG" val="#wm#"/>
  <p:tag name="KSO_WM_UNIT_PIC_EFFECT" val="1"/>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custom20235073_1*i*8"/>
  <p:tag name="KSO_WM_TEMPLATE_CATEGORY" val="custom"/>
  <p:tag name="KSO_WM_TEMPLATE_INDEX" val="20235073"/>
  <p:tag name="KSO_WM_UNIT_LAYERLEVEL" val="1"/>
  <p:tag name="KSO_WM_TAG_VERSION" val="3.0"/>
  <p:tag name="KSO_WM_BEAUTIFY_FLAG" val="#wm#"/>
  <p:tag name="KSO_WM_UNIT_PIC_EFFECT" val="1"/>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custom20235073_1*i*9"/>
  <p:tag name="KSO_WM_TEMPLATE_CATEGORY" val="custom"/>
  <p:tag name="KSO_WM_TEMPLATE_INDEX" val="20235073"/>
  <p:tag name="KSO_WM_UNIT_LAYERLEVEL" val="1"/>
  <p:tag name="KSO_WM_TAG_VERSION" val="3.0"/>
  <p:tag name="KSO_WM_BEAUTIFY_FLAG" val="#wm#"/>
  <p:tag name="KSO_WM_UNIT_PIC_EFFECT" val="1"/>
</p:tagLst>
</file>

<file path=ppt/tags/tag41.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0.xml><?xml version="1.0" encoding="utf-8"?>
<p:tagLst xmlns:p="http://schemas.openxmlformats.org/presentationml/2006/main">
  <p:tag name="KSO_WM_UNIT_PIC_EFFECT" val="1"/>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5073_1*i*1"/>
  <p:tag name="KSO_WM_TEMPLATE_CATEGORY" val="custom"/>
  <p:tag name="KSO_WM_TEMPLATE_INDEX" val="20235073"/>
  <p:tag name="KSO_WM_UNIT_LAYERLEVEL" val="1"/>
  <p:tag name="KSO_WM_TAG_VERSION" val="3.0"/>
  <p:tag name="KSO_WM_BEAUTIFY_FLAG" val="#wm#"/>
  <p:tag name="KSO_WM_UNIT_PIC_EFFECT" val="1"/>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5073_1*i*2"/>
  <p:tag name="KSO_WM_TEMPLATE_CATEGORY" val="custom"/>
  <p:tag name="KSO_WM_TEMPLATE_INDEX" val="20235073"/>
  <p:tag name="KSO_WM_UNIT_LAYERLEVEL" val="1"/>
  <p:tag name="KSO_WM_TAG_VERSION" val="3.0"/>
  <p:tag name="KSO_WM_BEAUTIFY_FLAG" val="#wm#"/>
  <p:tag name="KSO_WM_UNIT_PIC_EFFECT" val="1"/>
</p:tagLst>
</file>

<file path=ppt/tags/tag413.xml><?xml version="1.0" encoding="utf-8"?>
<p:tagLst xmlns:p="http://schemas.openxmlformats.org/presentationml/2006/main">
  <p:tag name="KSO_WM_UNIT_VALUE" val="1436*2183"/>
  <p:tag name="KSO_WM_UNIT_HIGHLIGHT" val="0"/>
  <p:tag name="KSO_WM_UNIT_COMPATIBLE" val="0"/>
  <p:tag name="KSO_WM_UNIT_DIAGRAM_ISNUMVISUAL" val="0"/>
  <p:tag name="KSO_WM_UNIT_DIAGRAM_ISREFERUNIT" val="0"/>
  <p:tag name="KSO_WM_UNIT_TYPE" val="d"/>
  <p:tag name="KSO_WM_UNIT_INDEX" val="1"/>
  <p:tag name="KSO_WM_UNIT_ID" val="custom20235073_1*d*1"/>
  <p:tag name="KSO_WM_TEMPLATE_CATEGORY" val="custom"/>
  <p:tag name="KSO_WM_TEMPLATE_INDEX" val="20235073"/>
  <p:tag name="KSO_WM_UNIT_LAYERLEVEL" val="1"/>
  <p:tag name="KSO_WM_TAG_VERSION" val="3.0"/>
  <p:tag name="KSO_WM_BEAUTIFY_FLAG" val="#wm#"/>
  <p:tag name="KSO_WM_UNIT_PIC_EFFECT" val="1"/>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5073_1*i*3"/>
  <p:tag name="KSO_WM_TEMPLATE_CATEGORY" val="custom"/>
  <p:tag name="KSO_WM_TEMPLATE_INDEX" val="20235073"/>
  <p:tag name="KSO_WM_UNIT_LAYERLEVEL" val="1"/>
  <p:tag name="KSO_WM_TAG_VERSION" val="3.0"/>
  <p:tag name="KSO_WM_BEAUTIFY_FLAG" val="#wm#"/>
  <p:tag name="KSO_WM_UNIT_PIC_EFFECT" val="1"/>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5073_1*i*4"/>
  <p:tag name="KSO_WM_TEMPLATE_CATEGORY" val="custom"/>
  <p:tag name="KSO_WM_TEMPLATE_INDEX" val="20235073"/>
  <p:tag name="KSO_WM_UNIT_LAYERLEVEL" val="1"/>
  <p:tag name="KSO_WM_TAG_VERSION" val="3.0"/>
  <p:tag name="KSO_WM_BEAUTIFY_FLAG" val="#wm#"/>
  <p:tag name="KSO_WM_UNIT_PIC_EFFECT" val="1"/>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5073_1*i*5"/>
  <p:tag name="KSO_WM_TEMPLATE_CATEGORY" val="custom"/>
  <p:tag name="KSO_WM_TEMPLATE_INDEX" val="20235073"/>
  <p:tag name="KSO_WM_UNIT_LAYERLEVEL" val="1"/>
  <p:tag name="KSO_WM_TAG_VERSION" val="3.0"/>
  <p:tag name="KSO_WM_BEAUTIFY_FLAG" val="#wm#"/>
  <p:tag name="KSO_WM_UNIT_PIC_EFFECT" val="1"/>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5073_1*i*6"/>
  <p:tag name="KSO_WM_TEMPLATE_CATEGORY" val="custom"/>
  <p:tag name="KSO_WM_TEMPLATE_INDEX" val="20235073"/>
  <p:tag name="KSO_WM_UNIT_LAYERLEVEL" val="1"/>
  <p:tag name="KSO_WM_TAG_VERSION" val="3.0"/>
  <p:tag name="KSO_WM_BEAUTIFY_FLAG" val="#wm#"/>
  <p:tag name="KSO_WM_UNIT_PIC_EFFECT" val="1"/>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5073_1*i*7"/>
  <p:tag name="KSO_WM_TEMPLATE_CATEGORY" val="custom"/>
  <p:tag name="KSO_WM_TEMPLATE_INDEX" val="20235073"/>
  <p:tag name="KSO_WM_UNIT_LAYERLEVEL" val="1"/>
  <p:tag name="KSO_WM_TAG_VERSION" val="3.0"/>
  <p:tag name="KSO_WM_BEAUTIFY_FLAG" val="#wm#"/>
  <p:tag name="KSO_WM_UNIT_PIC_EFFECT" val="1"/>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custom20235073_1*i*8"/>
  <p:tag name="KSO_WM_TEMPLATE_CATEGORY" val="custom"/>
  <p:tag name="KSO_WM_TEMPLATE_INDEX" val="20235073"/>
  <p:tag name="KSO_WM_UNIT_LAYERLEVEL" val="1"/>
  <p:tag name="KSO_WM_TAG_VERSION" val="3.0"/>
  <p:tag name="KSO_WM_BEAUTIFY_FLAG" val="#wm#"/>
  <p:tag name="KSO_WM_UNIT_PIC_EFFECT" val="1"/>
</p:tagLst>
</file>

<file path=ppt/tags/tag42.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custom20235073_1*i*9"/>
  <p:tag name="KSO_WM_TEMPLATE_CATEGORY" val="custom"/>
  <p:tag name="KSO_WM_TEMPLATE_INDEX" val="20235073"/>
  <p:tag name="KSO_WM_UNIT_LAYERLEVEL" val="1"/>
  <p:tag name="KSO_WM_TAG_VERSION" val="3.0"/>
  <p:tag name="KSO_WM_BEAUTIFY_FLAG" val="#wm#"/>
  <p:tag name="KSO_WM_UNIT_PIC_EFFECT" val="1"/>
</p:tagLst>
</file>

<file path=ppt/tags/tag421.xml><?xml version="1.0" encoding="utf-8"?>
<p:tagLst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314_7*e*1"/>
  <p:tag name="KSO_WM_TEMPLATE_CATEGORY" val="custom"/>
  <p:tag name="KSO_WM_TEMPLATE_INDEX" val="20230314"/>
  <p:tag name="KSO_WM_UNIT_LAYERLEVEL" val="1"/>
  <p:tag name="KSO_WM_TAG_VERSION" val="3.0"/>
  <p:tag name="KSO_WM_BEAUTIFY_FLAG" val="#wm#"/>
</p:tagLst>
</file>

<file path=ppt/tags/tag42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4_7*a*1"/>
  <p:tag name="KSO_WM_TEMPLATE_CATEGORY" val="custom"/>
  <p:tag name="KSO_WM_TEMPLATE_INDEX" val="20230314"/>
  <p:tag name="KSO_WM_UNIT_LAYERLEVEL" val="1"/>
  <p:tag name="KSO_WM_TAG_VERSION" val="3.0"/>
  <p:tag name="KSO_WM_BEAUTIFY_FLAG" val="#wm#"/>
  <p:tag name="KSO_WM_UNIT_CONTENT_GROUP_TYPE" val="contentchip"/>
  <p:tag name="KSO_WM_UNIT_PRESET_TEXT" val="添加章节标题"/>
  <p:tag name="KSO_WM_UNIT_TEXT_TYPE" val="1"/>
</p:tagLst>
</file>

<file path=ppt/tags/tag423.xml><?xml version="1.0" encoding="utf-8"?>
<p:tagLst xmlns:p="http://schemas.openxmlformats.org/presentationml/2006/main">
  <p:tag name="KSO_WM_SLIDE_ID" val="custom20230314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314"/>
  <p:tag name="KSO_WM_SLIDE_TYPE" val="sectionTitle"/>
  <p:tag name="KSO_WM_SLIDE_SUBTYPE" val="pureTxt"/>
  <p:tag name="KSO_WM_SLIDE_LAYOUT" val="a_e"/>
  <p:tag name="KSO_WM_SLIDE_LAYOUT_CNT" val="1_1"/>
  <p:tag name="KSO_WM_SPECIAL_SOURCE" val="bdnull"/>
  <p:tag name="KSO_WM_SLIDE_CONTENT_AREA" val="{&quot;left&quot;:&quot;504.35&quot;,&quot;top&quot;:&quot;139.2&quot;,&quot;width&quot;:&quot;435.7&quot;,&quot;height&quot;:&quot;210&quot;}"/>
</p:tagLst>
</file>

<file path=ppt/tags/tag424.xml><?xml version="1.0" encoding="utf-8"?>
<p:tagLst xmlns:p="http://schemas.openxmlformats.org/presentationml/2006/main">
  <p:tag name="KSO_WM_DIAGRAM_VIRTUALLY_FRAME" val="{&quot;height&quot;:378.9,&quot;left&quot;:31.5,&quot;top&quot;:43.35,&quot;width&quot;:674.3}"/>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2*m_h_i*1_2_4"/>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2_4"/>
  <p:tag name="KSO_WM_DIAGRAM_VERSION" val="3"/>
  <p:tag name="KSO_WM_DIAGRAM_COLOR_TRICK" val="1"/>
  <p:tag name="KSO_WM_DIAGRAM_COLOR_TEXT_CAN_REMOVE" val="s"/>
  <p:tag name="KSO_WM_DIAGRAM_MAX_ITEMCNT" val="5"/>
  <p:tag name="KSO_WM_DIAGRAM_MIN_ITEMCNT" val="3"/>
  <p:tag name="KSO_WM_DIAGRAM_VIRTUALLY_FRAME" val="{&quot;height&quot;:378.9,&quot;left&quot;:31.5,&quot;top&quot;:43.35,&quot;width&quot;:674.3}"/>
  <p:tag name="KSO_WM_DIAGRAM_COLOR_MATCH_VALUE" val="{&quot;shape&quot;:{&quot;fill&quot;:{&quot;solid&quot;:{&quot;brightness&quot;:0.6499999761581421,&quot;colorType&quot;:1,&quot;foreColorIndex&quot;:1,&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
  <p:tag name="KSO_WM_UNIT_FILL_FORE_SCHEMECOLOR_INDEX_BRIGHTNESS" val="0.65"/>
  <p:tag name="KSO_WM_DIAGRAM_USE_COLOR_VALUE" val="{&quot;color_scheme&quot;:1,&quot;color_type&quot;:1,&quot;theme_color_indexes&quot;:[7,8,7,8,7,8]}"/>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2*m_h_i*1_1_2"/>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1_2"/>
  <p:tag name="KSO_WM_DIAGRAM_VERSION" val="3"/>
  <p:tag name="KSO_WM_DIAGRAM_COLOR_TRICK" val="1"/>
  <p:tag name="KSO_WM_DIAGRAM_COLOR_TEXT_CAN_REMOVE" val="s"/>
  <p:tag name="KSO_WM_DIAGRAM_MAX_ITEMCNT" val="5"/>
  <p:tag name="KSO_WM_DIAGRAM_MIN_ITEMCNT" val="3"/>
  <p:tag name="KSO_WM_DIAGRAM_VIRTUALLY_FRAME" val="{&quot;height&quot;:378.9,&quot;left&quot;:31.5,&quot;top&quot;:43.35,&quot;width&quot;:674.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7,8,7,8,7,8]}"/>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2*m_h_i*1_2_2"/>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2_2"/>
  <p:tag name="KSO_WM_DIAGRAM_VERSION" val="3"/>
  <p:tag name="KSO_WM_DIAGRAM_COLOR_TRICK" val="1"/>
  <p:tag name="KSO_WM_DIAGRAM_COLOR_TEXT_CAN_REMOVE" val="s"/>
  <p:tag name="KSO_WM_DIAGRAM_MAX_ITEMCNT" val="5"/>
  <p:tag name="KSO_WM_DIAGRAM_MIN_ITEMCNT" val="3"/>
  <p:tag name="KSO_WM_DIAGRAM_VIRTUALLY_FRAME" val="{&quot;height&quot;:378.9,&quot;left&quot;:31.5,&quot;top&quot;:43.35,&quot;width&quot;:674.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7,8,7,8,7,8]}"/>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2*m_h_i*1_2_3"/>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2_3"/>
  <p:tag name="KSO_WM_DIAGRAM_VERSION" val="3"/>
  <p:tag name="KSO_WM_DIAGRAM_COLOR_TRICK" val="1"/>
  <p:tag name="KSO_WM_DIAGRAM_COLOR_TEXT_CAN_REMOVE" val="s"/>
  <p:tag name="KSO_WM_DIAGRAM_MAX_ITEMCNT" val="5"/>
  <p:tag name="KSO_WM_DIAGRAM_MIN_ITEMCNT" val="3"/>
  <p:tag name="KSO_WM_DIAGRAM_VIRTUALLY_FRAME" val="{&quot;height&quot;:378.9,&quot;left&quot;:31.5,&quot;top&quot;:43.35,&quot;width&quot;:674.3}"/>
  <p:tag name="KSO_WM_DIAGRAM_COLOR_MATCH_VALUE" val="{&quot;shape&quot;:{&quot;fill&quot;:{&quot;solid&quot;:{&quot;brightness&quot;:0.9300000071525574,&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93"/>
  <p:tag name="KSO_WM_DIAGRAM_USE_COLOR_VALUE" val="{&quot;color_scheme&quot;:1,&quot;color_type&quot;:1,&quot;theme_color_indexes&quot;:[7,8,7,8,7,8]}"/>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2*m_h_i*1_3_2"/>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3_2"/>
  <p:tag name="KSO_WM_DIAGRAM_VERSION" val="3"/>
  <p:tag name="KSO_WM_DIAGRAM_COLOR_TRICK" val="1"/>
  <p:tag name="KSO_WM_DIAGRAM_COLOR_TEXT_CAN_REMOVE" val="s"/>
  <p:tag name="KSO_WM_DIAGRAM_MAX_ITEMCNT" val="5"/>
  <p:tag name="KSO_WM_DIAGRAM_MIN_ITEMCNT" val="3"/>
  <p:tag name="KSO_WM_DIAGRAM_VIRTUALLY_FRAME" val="{&quot;height&quot;:378.9,&quot;left&quot;:31.5,&quot;top&quot;:43.35,&quot;width&quot;:674.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7,8,7,8,7,8]}"/>
</p:tagLst>
</file>

<file path=ppt/tags/tag43.xml><?xml version="1.0" encoding="utf-8"?>
<p:tagLst xmlns:p="http://schemas.openxmlformats.org/presentationml/2006/main">
  <p:tag name="KSO_WM_UNIT_TYPE" val="i"/>
  <p:tag name="KSO_WM_UNIT_INDEX" val="3"/>
  <p:tag name="KSO_WM_BEAUTIFY_FLAG" val="#wm#"/>
  <p:tag name="KSO_WM_TAG_VERSION" val="3.0"/>
  <p:tag name="KSO_WM_UNIT_ID" val="_0*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2*m_h_i*1_4_2"/>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4_2"/>
  <p:tag name="KSO_WM_DIAGRAM_VERSION" val="3"/>
  <p:tag name="KSO_WM_DIAGRAM_COLOR_TRICK" val="1"/>
  <p:tag name="KSO_WM_DIAGRAM_COLOR_TEXT_CAN_REMOVE" val="s"/>
  <p:tag name="KSO_WM_DIAGRAM_MAX_ITEMCNT" val="5"/>
  <p:tag name="KSO_WM_DIAGRAM_MIN_ITEMCNT" val="3"/>
  <p:tag name="KSO_WM_DIAGRAM_VIRTUALLY_FRAME" val="{&quot;height&quot;:378.9,&quot;left&quot;:31.5,&quot;top&quot;:43.35,&quot;width&quot;:674.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7,8,7,8,7,8]}"/>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2*m_h_x*1_2_1"/>
  <p:tag name="KSO_WM_TEMPLATE_CATEGORY" val="diagram"/>
  <p:tag name="KSO_WM_TEMPLATE_INDEX" val="20234388"/>
  <p:tag name="KSO_WM_UNIT_LAYERLEVEL" val="1_1_1"/>
  <p:tag name="KSO_WM_TAG_VERSION" val="3.0"/>
  <p:tag name="KSO_WM_BEAUTIFY_FLAG" val="#wm#"/>
  <p:tag name="KSO_WM_UNIT_VALUE" val="78*96"/>
  <p:tag name="KSO_WM_DIAGRAM_GROUP_CODE" val="m1-1"/>
  <p:tag name="KSO_WM_UNIT_TYPE" val="m_h_x"/>
  <p:tag name="KSO_WM_UNIT_INDEX" val="1_2_1"/>
  <p:tag name="KSO_WM_DIAGRAM_VERSION" val="3"/>
  <p:tag name="KSO_WM_DIAGRAM_COLOR_TRICK" val="1"/>
  <p:tag name="KSO_WM_DIAGRAM_COLOR_TEXT_CAN_REMOVE" val="s"/>
  <p:tag name="KSO_WM_DIAGRAM_MAX_ITEMCNT" val="5"/>
  <p:tag name="KSO_WM_DIAGRAM_MIN_ITEMCNT" val="3"/>
  <p:tag name="KSO_WM_DIAGRAM_VIRTUALLY_FRAME" val="{&quot;height&quot;:378.9,&quot;left&quot;:31.5,&quot;top&quot;:43.35,&quot;width&quot;:674.3}"/>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1,&quot;foreColorIndex&quot;:5,&quot;transparency&quot;:0.15000000596046448},&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DIAGRAM_USE_COLOR_VALUE" val="{&quot;color_scheme&quot;:1,&quot;color_type&quot;:1,&quot;theme_color_indexes&quot;:[7,8,7,8,7,8]}"/>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2*m_h_i*1_2_1"/>
  <p:tag name="KSO_WM_TEMPLATE_CATEGORY" val="diagram"/>
  <p:tag name="KSO_WM_TEMPLATE_INDEX" val="20234388"/>
  <p:tag name="KSO_WM_UNIT_LAYERLEVEL" val="1_1_1"/>
  <p:tag name="KSO_WM_TAG_VERSION" val="3.0"/>
  <p:tag name="KSO_WM_BEAUTIFY_FLAG" val="#wm#"/>
  <p:tag name="KSO_WM_DIAGRAM_GROUP_CODE" val="m1-1"/>
  <p:tag name="KSO_WM_UNIT_SUBTYPE" val="d"/>
  <p:tag name="KSO_WM_UNIT_TYPE" val="m_h_i"/>
  <p:tag name="KSO_WM_UNIT_INDEX" val="1_2_1"/>
  <p:tag name="KSO_WM_DIAGRAM_VERSION" val="3"/>
  <p:tag name="KSO_WM_DIAGRAM_COLOR_TRICK" val="1"/>
  <p:tag name="KSO_WM_DIAGRAM_COLOR_TEXT_CAN_REMOVE" val="s"/>
  <p:tag name="KSO_WM_DIAGRAM_MAX_ITEMCNT" val="5"/>
  <p:tag name="KSO_WM_DIAGRAM_MIN_ITEMCNT" val="3"/>
  <p:tag name="KSO_WM_DIAGRAM_VIRTUALLY_FRAME" val="{&quot;height&quot;:378.9,&quot;left&quot;:31.5,&quot;top&quot;:43.35,&quot;width&quot;:674.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USE_COLOR_VALUE" val="{&quot;color_scheme&quot;:1,&quot;color_type&quot;:1,&quot;theme_color_indexes&quot;:[7,8,7,8,7,8]}"/>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2*m_h_i*1_4_4"/>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4_4"/>
  <p:tag name="KSO_WM_DIAGRAM_VERSION" val="3"/>
  <p:tag name="KSO_WM_DIAGRAM_COLOR_TRICK" val="1"/>
  <p:tag name="KSO_WM_DIAGRAM_COLOR_TEXT_CAN_REMOVE" val="s"/>
  <p:tag name="KSO_WM_DIAGRAM_MAX_ITEMCNT" val="5"/>
  <p:tag name="KSO_WM_DIAGRAM_MIN_ITEMCNT" val="3"/>
  <p:tag name="KSO_WM_DIAGRAM_VIRTUALLY_FRAME" val="{&quot;height&quot;:378.9,&quot;left&quot;:31.5,&quot;top&quot;:43.35,&quot;width&quot;:674.3}"/>
  <p:tag name="KSO_WM_DIAGRAM_COLOR_MATCH_VALUE" val="{&quot;shape&quot;:{&quot;fill&quot;:{&quot;solid&quot;:{&quot;brightness&quot;:0.6499999761581421,&quot;colorType&quot;:1,&quot;foreColorIndex&quot;:1,&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
  <p:tag name="KSO_WM_UNIT_FILL_FORE_SCHEMECOLOR_INDEX_BRIGHTNESS" val="0.65"/>
  <p:tag name="KSO_WM_DIAGRAM_USE_COLOR_VALUE" val="{&quot;color_scheme&quot;:1,&quot;color_type&quot;:1,&quot;theme_color_indexes&quot;:[7,8,7,8,7,8]}"/>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2*m_h_i*1_3_4"/>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3_4"/>
  <p:tag name="KSO_WM_DIAGRAM_VERSION" val="3"/>
  <p:tag name="KSO_WM_DIAGRAM_COLOR_TRICK" val="1"/>
  <p:tag name="KSO_WM_DIAGRAM_COLOR_TEXT_CAN_REMOVE" val="s"/>
  <p:tag name="KSO_WM_DIAGRAM_MAX_ITEMCNT" val="5"/>
  <p:tag name="KSO_WM_DIAGRAM_MIN_ITEMCNT" val="3"/>
  <p:tag name="KSO_WM_DIAGRAM_VIRTUALLY_FRAME" val="{&quot;height&quot;:378.9,&quot;left&quot;:31.5,&quot;top&quot;:43.35,&quot;width&quot;:674.3}"/>
  <p:tag name="KSO_WM_DIAGRAM_COLOR_MATCH_VALUE" val="{&quot;shape&quot;:{&quot;fill&quot;:{&quot;solid&quot;:{&quot;brightness&quot;:0.6499999761581421,&quot;colorType&quot;:1,&quot;foreColorIndex&quot;:1,&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
  <p:tag name="KSO_WM_UNIT_FILL_FORE_SCHEMECOLOR_INDEX_BRIGHTNESS" val="0.65"/>
  <p:tag name="KSO_WM_DIAGRAM_USE_COLOR_VALUE" val="{&quot;color_scheme&quot;:1,&quot;color_type&quot;:1,&quot;theme_color_indexes&quot;:[7,8,7,8,7,8]}"/>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2*m_h_i*1_1_3"/>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1_3"/>
  <p:tag name="KSO_WM_DIAGRAM_VERSION" val="3"/>
  <p:tag name="KSO_WM_DIAGRAM_COLOR_TRICK" val="1"/>
  <p:tag name="KSO_WM_DIAGRAM_COLOR_TEXT_CAN_REMOVE" val="s"/>
  <p:tag name="KSO_WM_DIAGRAM_MAX_ITEMCNT" val="5"/>
  <p:tag name="KSO_WM_DIAGRAM_MIN_ITEMCNT" val="3"/>
  <p:tag name="KSO_WM_DIAGRAM_VIRTUALLY_FRAME" val="{&quot;height&quot;:378.9,&quot;left&quot;:31.5,&quot;top&quot;:43.35,&quot;width&quot;:674.3}"/>
  <p:tag name="KSO_WM_DIAGRAM_COLOR_MATCH_VALUE" val="{&quot;shape&quot;:{&quot;fill&quot;:{&quot;solid&quot;:{&quot;brightness&quot;:0.9300000071525574,&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93"/>
  <p:tag name="KSO_WM_DIAGRAM_USE_COLOR_VALUE" val="{&quot;color_scheme&quot;:1,&quot;color_type&quot;:1,&quot;theme_color_indexes&quot;:[7,8,7,8,7,8]}"/>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2*m_h_i*1_3_3"/>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3_3"/>
  <p:tag name="KSO_WM_DIAGRAM_VERSION" val="3"/>
  <p:tag name="KSO_WM_DIAGRAM_COLOR_TRICK" val="1"/>
  <p:tag name="KSO_WM_DIAGRAM_COLOR_TEXT_CAN_REMOVE" val="s"/>
  <p:tag name="KSO_WM_DIAGRAM_MAX_ITEMCNT" val="5"/>
  <p:tag name="KSO_WM_DIAGRAM_MIN_ITEMCNT" val="3"/>
  <p:tag name="KSO_WM_DIAGRAM_VIRTUALLY_FRAME" val="{&quot;height&quot;:378.9,&quot;left&quot;:31.5,&quot;top&quot;:43.35,&quot;width&quot;:674.3}"/>
  <p:tag name="KSO_WM_DIAGRAM_COLOR_MATCH_VALUE" val="{&quot;shape&quot;:{&quot;fill&quot;:{&quot;solid&quot;:{&quot;brightness&quot;:0.9300000071525574,&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93"/>
  <p:tag name="KSO_WM_DIAGRAM_USE_COLOR_VALUE" val="{&quot;color_scheme&quot;:1,&quot;color_type&quot;:1,&quot;theme_color_indexes&quot;:[7,8,7,8,7,8]}"/>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2*m_h_i*1_4_3"/>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4_3"/>
  <p:tag name="KSO_WM_DIAGRAM_VERSION" val="3"/>
  <p:tag name="KSO_WM_DIAGRAM_COLOR_TRICK" val="1"/>
  <p:tag name="KSO_WM_DIAGRAM_COLOR_TEXT_CAN_REMOVE" val="s"/>
  <p:tag name="KSO_WM_DIAGRAM_MAX_ITEMCNT" val="5"/>
  <p:tag name="KSO_WM_DIAGRAM_MIN_ITEMCNT" val="3"/>
  <p:tag name="KSO_WM_DIAGRAM_VIRTUALLY_FRAME" val="{&quot;height&quot;:378.9,&quot;left&quot;:31.5,&quot;top&quot;:43.35,&quot;width&quot;:674.3}"/>
  <p:tag name="KSO_WM_DIAGRAM_COLOR_MATCH_VALUE" val="{&quot;shape&quot;:{&quot;fill&quot;:{&quot;solid&quot;:{&quot;brightness&quot;:0.9300000071525574,&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93"/>
  <p:tag name="KSO_WM_DIAGRAM_USE_COLOR_VALUE" val="{&quot;color_scheme&quot;:1,&quot;color_type&quot;:1,&quot;theme_color_indexes&quot;:[7,8,7,8,7,8]}"/>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2*m_h_x*1_1_1"/>
  <p:tag name="KSO_WM_TEMPLATE_CATEGORY" val="diagram"/>
  <p:tag name="KSO_WM_TEMPLATE_INDEX" val="20234388"/>
  <p:tag name="KSO_WM_UNIT_LAYERLEVEL" val="1_1_1"/>
  <p:tag name="KSO_WM_TAG_VERSION" val="3.0"/>
  <p:tag name="KSO_WM_BEAUTIFY_FLAG" val="#wm#"/>
  <p:tag name="KSO_WM_UNIT_VALUE" val="96*96"/>
  <p:tag name="KSO_WM_DIAGRAM_GROUP_CODE" val="m1-1"/>
  <p:tag name="KSO_WM_UNIT_TYPE" val="m_h_x"/>
  <p:tag name="KSO_WM_UNIT_INDEX" val="1_1_1"/>
  <p:tag name="KSO_WM_DIAGRAM_VERSION" val="3"/>
  <p:tag name="KSO_WM_DIAGRAM_COLOR_TRICK" val="1"/>
  <p:tag name="KSO_WM_DIAGRAM_COLOR_TEXT_CAN_REMOVE" val="s"/>
  <p:tag name="KSO_WM_DIAGRAM_MAX_ITEMCNT" val="5"/>
  <p:tag name="KSO_WM_DIAGRAM_MIN_ITEMCNT" val="3"/>
  <p:tag name="KSO_WM_DIAGRAM_VIRTUALLY_FRAME" val="{&quot;height&quot;:378.9,&quot;left&quot;:31.5,&quot;top&quot;:43.35,&quot;width&quot;:674.3}"/>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1,&quot;foreColorIndex&quot;:5,&quot;transparency&quot;:0.15000000596046448},&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7,8,7,8,7,8]}"/>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2*m_h_x*1_4_1"/>
  <p:tag name="KSO_WM_TEMPLATE_CATEGORY" val="diagram"/>
  <p:tag name="KSO_WM_TEMPLATE_INDEX" val="20234388"/>
  <p:tag name="KSO_WM_UNIT_LAYERLEVEL" val="1_1_1"/>
  <p:tag name="KSO_WM_TAG_VERSION" val="3.0"/>
  <p:tag name="KSO_WM_BEAUTIFY_FLAG" val="#wm#"/>
  <p:tag name="KSO_WM_UNIT_VALUE" val="95*87"/>
  <p:tag name="KSO_WM_DIAGRAM_GROUP_CODE" val="m1-1"/>
  <p:tag name="KSO_WM_UNIT_TYPE" val="m_h_x"/>
  <p:tag name="KSO_WM_UNIT_INDEX" val="1_4_1"/>
  <p:tag name="KSO_WM_DIAGRAM_VERSION" val="3"/>
  <p:tag name="KSO_WM_DIAGRAM_COLOR_TRICK" val="1"/>
  <p:tag name="KSO_WM_DIAGRAM_COLOR_TEXT_CAN_REMOVE" val="s"/>
  <p:tag name="KSO_WM_DIAGRAM_MAX_ITEMCNT" val="5"/>
  <p:tag name="KSO_WM_DIAGRAM_MIN_ITEMCNT" val="3"/>
  <p:tag name="KSO_WM_DIAGRAM_VIRTUALLY_FRAME" val="{&quot;height&quot;:378.9,&quot;left&quot;:31.5,&quot;top&quot;:43.35,&quot;width&quot;:674.3}"/>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1,&quot;foreColorIndex&quot;:5,&quot;transparency&quot;:0.15000000596046448},&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DIAGRAM_USE_COLOR_VALUE" val="{&quot;color_scheme&quot;:1,&quot;color_type&quot;:1,&quot;theme_color_indexes&quot;:[7,8,7,8,7,8]}"/>
</p:tagLst>
</file>

<file path=ppt/tags/tag44.xml><?xml version="1.0" encoding="utf-8"?>
<p:tagLst xmlns:p="http://schemas.openxmlformats.org/presentationml/2006/main">
  <p:tag name="KSO_WM_UNIT_TYPE" val="i"/>
  <p:tag name="KSO_WM_UNIT_INDEX" val="4"/>
  <p:tag name="KSO_WM_BEAUTIFY_FLAG" val="#wm#"/>
  <p:tag name="KSO_WM_TAG_VERSION" val="3.0"/>
  <p:tag name="KSO_WM_UNIT_ID" val="_0*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2*m_h_x*1_3_1"/>
  <p:tag name="KSO_WM_TEMPLATE_CATEGORY" val="diagram"/>
  <p:tag name="KSO_WM_TEMPLATE_INDEX" val="20234388"/>
  <p:tag name="KSO_WM_UNIT_LAYERLEVEL" val="1_1_1"/>
  <p:tag name="KSO_WM_TAG_VERSION" val="3.0"/>
  <p:tag name="KSO_WM_BEAUTIFY_FLAG" val="#wm#"/>
  <p:tag name="KSO_WM_UNIT_VALUE" val="105*105"/>
  <p:tag name="KSO_WM_DIAGRAM_GROUP_CODE" val="m1-1"/>
  <p:tag name="KSO_WM_UNIT_TYPE" val="m_h_x"/>
  <p:tag name="KSO_WM_UNIT_INDEX" val="1_3_1"/>
  <p:tag name="KSO_WM_DIAGRAM_VERSION" val="3"/>
  <p:tag name="KSO_WM_DIAGRAM_COLOR_TRICK" val="1"/>
  <p:tag name="KSO_WM_DIAGRAM_COLOR_TEXT_CAN_REMOVE" val="s"/>
  <p:tag name="KSO_WM_DIAGRAM_MAX_ITEMCNT" val="5"/>
  <p:tag name="KSO_WM_DIAGRAM_MIN_ITEMCNT" val="3"/>
  <p:tag name="KSO_WM_DIAGRAM_VIRTUALLY_FRAME" val="{&quot;height&quot;:378.9,&quot;left&quot;:31.5,&quot;top&quot;:43.35,&quot;width&quot;:674.3}"/>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1,&quot;foreColorIndex&quot;:5,&quot;transparency&quot;:0.15000000596046448},&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DIAGRAM_USE_COLOR_VALUE" val="{&quot;color_scheme&quot;:1,&quot;color_type&quot;:1,&quot;theme_color_indexes&quot;:[7,8,7,8,7,8]}"/>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2*m_h_i*1_1_1"/>
  <p:tag name="KSO_WM_TEMPLATE_CATEGORY" val="diagram"/>
  <p:tag name="KSO_WM_TEMPLATE_INDEX" val="20234388"/>
  <p:tag name="KSO_WM_UNIT_LAYERLEVEL" val="1_1_1"/>
  <p:tag name="KSO_WM_TAG_VERSION" val="3.0"/>
  <p:tag name="KSO_WM_BEAUTIFY_FLAG" val="#wm#"/>
  <p:tag name="KSO_WM_DIAGRAM_GROUP_CODE" val="m1-1"/>
  <p:tag name="KSO_WM_UNIT_SUBTYPE" val="d"/>
  <p:tag name="KSO_WM_UNIT_TYPE" val="m_h_i"/>
  <p:tag name="KSO_WM_UNIT_INDEX" val="1_1_1"/>
  <p:tag name="KSO_WM_DIAGRAM_VERSION" val="3"/>
  <p:tag name="KSO_WM_DIAGRAM_COLOR_TRICK" val="1"/>
  <p:tag name="KSO_WM_DIAGRAM_COLOR_TEXT_CAN_REMOVE" val="s"/>
  <p:tag name="KSO_WM_DIAGRAM_MAX_ITEMCNT" val="5"/>
  <p:tag name="KSO_WM_DIAGRAM_MIN_ITEMCNT" val="3"/>
  <p:tag name="KSO_WM_DIAGRAM_VIRTUALLY_FRAME" val="{&quot;height&quot;:378.9,&quot;left&quot;:31.5,&quot;top&quot;:43.35,&quot;width&quot;:674.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USE_COLOR_VALUE" val="{&quot;color_scheme&quot;:1,&quot;color_type&quot;:1,&quot;theme_color_indexes&quot;:[7,8,7,8,7,8]}"/>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2*m_h_i*1_3_1"/>
  <p:tag name="KSO_WM_TEMPLATE_CATEGORY" val="diagram"/>
  <p:tag name="KSO_WM_TEMPLATE_INDEX" val="20234388"/>
  <p:tag name="KSO_WM_UNIT_LAYERLEVEL" val="1_1_1"/>
  <p:tag name="KSO_WM_TAG_VERSION" val="3.0"/>
  <p:tag name="KSO_WM_BEAUTIFY_FLAG" val="#wm#"/>
  <p:tag name="KSO_WM_DIAGRAM_GROUP_CODE" val="m1-1"/>
  <p:tag name="KSO_WM_UNIT_SUBTYPE" val="d"/>
  <p:tag name="KSO_WM_UNIT_TYPE" val="m_h_i"/>
  <p:tag name="KSO_WM_UNIT_INDEX" val="1_3_1"/>
  <p:tag name="KSO_WM_DIAGRAM_VERSION" val="3"/>
  <p:tag name="KSO_WM_DIAGRAM_COLOR_TRICK" val="1"/>
  <p:tag name="KSO_WM_DIAGRAM_COLOR_TEXT_CAN_REMOVE" val="s"/>
  <p:tag name="KSO_WM_DIAGRAM_MAX_ITEMCNT" val="5"/>
  <p:tag name="KSO_WM_DIAGRAM_MIN_ITEMCNT" val="3"/>
  <p:tag name="KSO_WM_DIAGRAM_VIRTUALLY_FRAME" val="{&quot;height&quot;:378.9,&quot;left&quot;:31.5,&quot;top&quot;:43.35,&quot;width&quot;:674.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USE_COLOR_VALUE" val="{&quot;color_scheme&quot;:1,&quot;color_type&quot;:1,&quot;theme_color_indexes&quot;:[7,8,7,8,7,8]}"/>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2*m_h_i*1_4_1"/>
  <p:tag name="KSO_WM_TEMPLATE_CATEGORY" val="diagram"/>
  <p:tag name="KSO_WM_TEMPLATE_INDEX" val="20234388"/>
  <p:tag name="KSO_WM_UNIT_LAYERLEVEL" val="1_1_1"/>
  <p:tag name="KSO_WM_TAG_VERSION" val="3.0"/>
  <p:tag name="KSO_WM_BEAUTIFY_FLAG" val="#wm#"/>
  <p:tag name="KSO_WM_DIAGRAM_GROUP_CODE" val="m1-1"/>
  <p:tag name="KSO_WM_UNIT_SUBTYPE" val="d"/>
  <p:tag name="KSO_WM_UNIT_TYPE" val="m_h_i"/>
  <p:tag name="KSO_WM_UNIT_INDEX" val="1_4_1"/>
  <p:tag name="KSO_WM_DIAGRAM_VERSION" val="3"/>
  <p:tag name="KSO_WM_DIAGRAM_COLOR_TRICK" val="1"/>
  <p:tag name="KSO_WM_DIAGRAM_COLOR_TEXT_CAN_REMOVE" val="s"/>
  <p:tag name="KSO_WM_DIAGRAM_MAX_ITEMCNT" val="5"/>
  <p:tag name="KSO_WM_DIAGRAM_MIN_ITEMCNT" val="3"/>
  <p:tag name="KSO_WM_DIAGRAM_VIRTUALLY_FRAME" val="{&quot;height&quot;:378.9,&quot;left&quot;:31.5,&quot;top&quot;:43.35,&quot;width&quot;:674.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USE_COLOR_VALUE" val="{&quot;color_scheme&quot;:1,&quot;color_type&quot;:1,&quot;theme_color_indexes&quot;:[7,8,7,8,7,8]}"/>
</p:tagLst>
</file>

<file path=ppt/tags/tag444.xml><?xml version="1.0" encoding="utf-8"?>
<p:tagLst xmlns:p="http://schemas.openxmlformats.org/presentationml/2006/main">
  <p:tag name="KSO_WM_DIAGRAM_VIRTUALLY_FRAME" val="{&quot;height&quot;:285.7,&quot;left&quot;:348.75,&quot;top&quot;:75,&quot;width&quot;:326.27496062992134}"/>
</p:tagLst>
</file>

<file path=ppt/tags/tag445.xml><?xml version="1.0" encoding="utf-8"?>
<p:tagLst xmlns:p="http://schemas.openxmlformats.org/presentationml/2006/main">
  <p:tag name="KSO_WM_DIAGRAM_VIRTUALLY_FRAME" val="{&quot;height&quot;:285.7,&quot;left&quot;:348.75,&quot;top&quot;:75,&quot;width&quot;:326.27496062992134}"/>
</p:tagLst>
</file>

<file path=ppt/tags/tag446.xml><?xml version="1.0" encoding="utf-8"?>
<p:tagLst xmlns:p="http://schemas.openxmlformats.org/presentationml/2006/main">
  <p:tag name="KSO_WM_DIAGRAM_VIRTUALLY_FRAME" val="{&quot;height&quot;:285.7,&quot;left&quot;:348.75,&quot;top&quot;:75,&quot;width&quot;:326.27496062992134}"/>
</p:tagLst>
</file>

<file path=ppt/tags/tag447.xml><?xml version="1.0" encoding="utf-8"?>
<p:tagLst xmlns:p="http://schemas.openxmlformats.org/presentationml/2006/main">
  <p:tag name="KSO_WM_DIAGRAM_VIRTUALLY_FRAME" val="{&quot;height&quot;:285.7,&quot;left&quot;:348.75,&quot;top&quot;:75,&quot;width&quot;:326.27496062992134}"/>
</p:tagLst>
</file>

<file path=ppt/tags/tag448.xml><?xml version="1.0" encoding="utf-8"?>
<p:tagLst xmlns:p="http://schemas.openxmlformats.org/presentationml/2006/main">
  <p:tag name="KSO_WM_DIAGRAM_VIRTUALLY_FRAME" val="{&quot;height&quot;:285.7,&quot;left&quot;:348.75,&quot;top&quot;:75,&quot;width&quot;:326.27496062992134}"/>
</p:tagLst>
</file>

<file path=ppt/tags/tag449.xml><?xml version="1.0" encoding="utf-8"?>
<p:tagLst xmlns:p="http://schemas.openxmlformats.org/presentationml/2006/main">
  <p:tag name="KSO_WM_DIAGRAM_VIRTUALLY_FRAME" val="{&quot;height&quot;:285.7,&quot;left&quot;:348.75,&quot;top&quot;:75,&quot;width&quot;:326.27496062992134}"/>
</p:tagLst>
</file>

<file path=ppt/tags/tag45.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30"/>
  <p:tag name="KSO_WM_TEMPLATE_CATEGORY" val="custom"/>
  <p:tag name="KSO_WM_TEMPLATE_INDEX" val="20236734"/>
</p:tagLst>
</file>

<file path=ppt/tags/tag450.xml><?xml version="1.0" encoding="utf-8"?>
<p:tagLst xmlns:p="http://schemas.openxmlformats.org/presentationml/2006/main">
  <p:tag name="KSO_WM_DIAGRAM_VIRTUALLY_FRAME" val="{&quot;height&quot;:285.7,&quot;left&quot;:348.75,&quot;top&quot;:75,&quot;width&quot;:326.27496062992134}"/>
</p:tagLst>
</file>

<file path=ppt/tags/tag451.xml><?xml version="1.0" encoding="utf-8"?>
<p:tagLst xmlns:p="http://schemas.openxmlformats.org/presentationml/2006/main">
  <p:tag name="KSO_WM_SPECIAL_SOURCE" val="bdnull"/>
  <p:tag name="KSO_WM_SLIDE_ID" val="custom20234427_1"/>
  <p:tag name="KSO_WM_TEMPLATE_SUBCATEGORY" val="0"/>
  <p:tag name="KSO_WM_TEMPLATE_MASTER_TYPE" val="0"/>
  <p:tag name="KSO_WM_TEMPLATE_COLOR_TYPE" val="0"/>
  <p:tag name="KSO_WM_SLIDE_TYPE" val="text"/>
  <p:tag name="KSO_WM_SLIDE_SUBTYPE" val="picTxt"/>
  <p:tag name="KSO_WM_SLIDE_ITEM_CNT" val="2"/>
  <p:tag name="KSO_WM_SLIDE_INDEX" val="1"/>
  <p:tag name="KSO_WM_SLIDE_SIZE" val="805.098*107.435"/>
  <p:tag name="KSO_WM_SLIDE_POSITION" val="77.6697*403.565"/>
  <p:tag name="KSO_WM_DIAGRAM_GROUP_CODE" val="l1-1"/>
  <p:tag name="KSO_WM_SLIDE_DIAGTYPE" val="l"/>
  <p:tag name="KSO_WM_TAG_VERSION" val="3.0"/>
  <p:tag name="KSO_WM_BEAUTIFY_FLAG" val="#wm#"/>
  <p:tag name="KSO_WM_TEMPLATE_CATEGORY" val="custom"/>
  <p:tag name="KSO_WM_TEMPLATE_INDEX" val="20234427"/>
  <p:tag name="KSO_WM_SLIDE_LAYOUT" val="a_d_l"/>
  <p:tag name="KSO_WM_SLIDE_LAYOUT_CNT" val="1_1_1"/>
  <p:tag name="resource_record_key" val="{&quot;65&quot;:[20234427],&quot;70&quot;:[3326196,3326127]}"/>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5_3*l_h_i*1_2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2_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gradient&quot;:[{&quot;brightness&quot;:0.4000000059604645,&quot;colorType&quot;:1,&quot;foreColorIndex&quot;:8,&quot;pos&quot;:0,&quot;transparency&quot;:0},{&quot;brightness&quot;:0,&quot;colorType&quot;:1,&quot;foreColorIndex&quot;:8,&quot;pos&quot;:1,&quot;transparency&quot;:0}],&quot;type&quot;:3},&quot;glow&quot;:{&quot;colorType&quot;:0},&quot;line&quot;:{&quot;solidLine&quot;:{&quot;brightness&quot;:0,&quot;colorType&quot;:1,&quot;foreColorIndex&quot;:8,&quot;transparency&quot;:0},&quot;type&quot;:1},&quot;shadow&quot;:{&quot;brightness&quot;:0,&quot;colorType&quot;:1,&quot;foreColorIndex&quot;:8,&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8"/>
  <p:tag name="KSO_WM_UNIT_LINE_FILL_TYPE" val="2"/>
  <p:tag name="KSO_WM_UNIT_SHADOW_SCHEMECOLOR_INDEX" val="8"/>
  <p:tag name="KSO_WM_UNIT_USESOURCEFORMAT_APPLY" val="1"/>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5_3*l_h_i*1_2_3"/>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3"/>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solid&quot;:{&quot;brightness&quot;:0.800000011920929,&quot;colorType&quot;:1,&quot;foreColorIndex&quot;:8,&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8"/>
  <p:tag name="KSO_WM_UNIT_FILL_FORE_SCHEMECOLOR_INDEX_BRIGHTNESS" val="0.8"/>
  <p:tag name="KSO_WM_UNIT_TEXT_FILL_FORE_SCHEMECOLOR_INDEX" val="2"/>
  <p:tag name="KSO_WM_UNIT_TEXT_FILL_TYPE" val="1"/>
  <p:tag name="KSO_WM_UNIT_USESOURCEFORMAT_APPLY" val="1"/>
</p:tagLst>
</file>

<file path=ppt/tags/tag45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315_3*l_h_f*1_2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UNIT_USESOURCEFORMAT_APPLY" val="1"/>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5_3*l_h_i*1_1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1_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brightness&quot;:0,&quot;colorType&quot;:1,&quot;foreColorIndex&quot;:5,&quot;pos&quot;:0.5,&quot;transparency&quot;:0}],&quot;type&quot;:3},&quot;glow&quot;:{&quot;colorType&quot;:0},&quot;line&quot;:{&quot;solidLine&quot;:{&quot;brightness&quot;:0,&quot;colorType&quot;:1,&quot;foreColorIndex&quot;:5,&quot;transparency&quot;:0},&quot;type&quot;:1},&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UNIT_LINE_FILL_TYPE" val="2"/>
  <p:tag name="KSO_WM_UNIT_SHADOW_SCHEMECOLOR_INDEX" val="5"/>
  <p:tag name="KSO_WM_UNIT_USESOURCEFORMAT_APPLY" val="1"/>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5_3*l_h_i*1_1_3"/>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3"/>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solid&quot;:{&quot;brightness&quot;:0.800000011920929,&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UNIT_TEXT_FILL_FORE_SCHEMECOLOR_INDEX" val="2"/>
  <p:tag name="KSO_WM_UNIT_TEXT_FILL_TYPE" val="1"/>
  <p:tag name="KSO_WM_UNIT_USESOURCEFORMAT_APPLY" val="1"/>
</p:tagLst>
</file>

<file path=ppt/tags/tag45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315_3*l_h_f*1_1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UNIT_USESOURCEFORMAT_APPLY" val="1"/>
</p:tagLst>
</file>

<file path=ppt/tags/tag45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315_3*l_h_a*1_1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UNIT_USESOURCEFORMAT_APPLY" val="1"/>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5_3*l_h_i*1_3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3_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brightness&quot;:0,&quot;colorType&quot;:1,&quot;foreColorIndex&quot;:5,&quot;pos&quot;:0.5,&quot;transparency&quot;:0}],&quot;type&quot;:3},&quot;glow&quot;:{&quot;colorType&quot;:0},&quot;line&quot;:{&quot;solidLine&quot;:{&quot;brightness&quot;:0,&quot;colorType&quot;:1,&quot;foreColorIndex&quot;:5,&quot;transparency&quot;:0},&quot;type&quot;:1},&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UNIT_LINE_FILL_TYPE" val="2"/>
  <p:tag name="KSO_WM_UNIT_SHADOW_SCHEMECOLOR_INDEX" val="5"/>
  <p:tag name="KSO_WM_UNIT_USESOURCEFORMAT_APPLY" val="1"/>
</p:tagLst>
</file>

<file path=ppt/tags/tag46.xml><?xml version="1.0" encoding="utf-8"?>
<p:tagLst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350"/>
  <p:tag name="KSO_WM_TEMPLATE_CATEGORY" val="custom"/>
  <p:tag name="KSO_WM_TEMPLATE_INDEX" val="20236734"/>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5_3*l_h_i*1_3_3"/>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3"/>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solid&quot;:{&quot;brightness&quot;:0.800000011920929,&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UNIT_TEXT_FILL_FORE_SCHEMECOLOR_INDEX" val="2"/>
  <p:tag name="KSO_WM_UNIT_TEXT_FILL_TYPE" val="1"/>
  <p:tag name="KSO_WM_UNIT_USESOURCEFORMAT_APPLY" val="1"/>
</p:tagLst>
</file>

<file path=ppt/tags/tag46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0315_3*l_h_f*1_3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UNIT_USESOURCEFORMAT_APPLY" val="1"/>
</p:tagLst>
</file>

<file path=ppt/tags/tag46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0315_3*l_h_a*1_3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UNIT_USESOURCEFORMAT_APPLY" val="1"/>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5_3*l_h_i*1_4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4_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gradient&quot;:[{&quot;brightness&quot;:0.4000000059604645,&quot;colorType&quot;:1,&quot;foreColorIndex&quot;:8,&quot;pos&quot;:0,&quot;transparency&quot;:0},{&quot;brightness&quot;:0,&quot;colorType&quot;:1,&quot;foreColorIndex&quot;:8,&quot;pos&quot;:1,&quot;transparency&quot;:0}],&quot;type&quot;:3},&quot;glow&quot;:{&quot;colorType&quot;:0},&quot;line&quot;:{&quot;solidLine&quot;:{&quot;brightness&quot;:0,&quot;colorType&quot;:1,&quot;foreColorIndex&quot;:8,&quot;transparency&quot;:0},&quot;type&quot;:1},&quot;shadow&quot;:{&quot;brightness&quot;:0,&quot;colorType&quot;:1,&quot;foreColorIndex&quot;:8,&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8"/>
  <p:tag name="KSO_WM_UNIT_LINE_FILL_TYPE" val="2"/>
  <p:tag name="KSO_WM_UNIT_SHADOW_SCHEMECOLOR_INDEX" val="8"/>
  <p:tag name="KSO_WM_UNIT_USESOURCEFORMAT_APPLY" val="1"/>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5_3*l_h_i*1_4_3"/>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4_3"/>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solid&quot;:{&quot;brightness&quot;:0.800000011920929,&quot;colorType&quot;:1,&quot;foreColorIndex&quot;:8,&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8"/>
  <p:tag name="KSO_WM_UNIT_FILL_FORE_SCHEMECOLOR_INDEX_BRIGHTNESS" val="0.8"/>
  <p:tag name="KSO_WM_UNIT_TEXT_FILL_FORE_SCHEMECOLOR_INDEX" val="2"/>
  <p:tag name="KSO_WM_UNIT_TEXT_FILL_TYPE" val="1"/>
  <p:tag name="KSO_WM_UNIT_USESOURCEFORMAT_APPLY" val="1"/>
</p:tagLst>
</file>

<file path=ppt/tags/tag46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0315_3*l_h_f*1_4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UNIT_USESOURCEFORMAT_APPLY" val="1"/>
</p:tagLst>
</file>

<file path=ppt/tags/tag46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315_3*l_h_a*1_2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UNIT_USESOURCEFORMAT_APPLY" val="1"/>
</p:tagLst>
</file>

<file path=ppt/tags/tag46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0315_3*l_h_a*1_4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90.6000061035156,&quot;left&quot;:-43.53748031496063,&quot;top&quot;:40.79999694824219,&quot;width&quot;:817.40015748031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UNIT_USESOURCEFORMAT_APPLY" val="1"/>
</p:tagLst>
</file>

<file path=ppt/tags/tag468.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30314_9*a*1"/>
  <p:tag name="KSO_WM_TEMPLATE_CATEGORY" val="custom"/>
  <p:tag name="KSO_WM_TEMPLATE_INDEX" val="20230314"/>
  <p:tag name="KSO_WM_UNIT_LAYERLEVEL" val="1"/>
  <p:tag name="KSO_WM_TAG_VERSION" val="3.0"/>
  <p:tag name="KSO_WM_BEAUTIFY_FLAG" val="#wm#"/>
</p:tagLst>
</file>

<file path=ppt/tags/tag469.xml><?xml version="1.0" encoding="utf-8"?>
<p:tagLst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314_9*f*1"/>
  <p:tag name="KSO_WM_TEMPLATE_CATEGORY" val="custom"/>
  <p:tag name="KSO_WM_TEMPLATE_INDEX" val="20230314"/>
  <p:tag name="KSO_WM_UNIT_LAYERLEVEL" val="1"/>
  <p:tag name="KSO_WM_TAG_VERSION" val="3.0"/>
  <p:tag name="KSO_WM_BEAUTIFY_FLAG" val="#wm#"/>
</p:tagLst>
</file>

<file path=ppt/tags/tag47.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70.xml><?xml version="1.0" encoding="utf-8"?>
<p:tagLst xmlns:p="http://schemas.openxmlformats.org/presentationml/2006/main">
  <p:tag name="KSO_WM_SLIDE_ID" val="custom20230314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0314"/>
  <p:tag name="KSO_WM_SLIDE_TYPE" val="endPage"/>
  <p:tag name="KSO_WM_SLIDE_SUBTYPE" val="pureTxt"/>
  <p:tag name="KSO_WM_SLIDE_LAYOUT" val="a_f"/>
  <p:tag name="KSO_WM_SLIDE_LAYOUT_CNT" val="1_1"/>
  <p:tag name="KSO_WM_SPECIAL_SOURCE" val="bdnull"/>
  <p:tag name="KSO_WM_SLIDE_CONTENT_AREA" val="{&quot;left&quot;:&quot;173.7&quot;,&quot;top&quot;:&quot;78.5&quot;,&quot;width&quot;:&quot;702.55&quot;,&quot;height&quot;:&quot;350.15&quot;}"/>
</p:tagLst>
</file>

<file path=ppt/tags/tag471.xml><?xml version="1.0" encoding="utf-8"?>
<p:tagLst xmlns:p="http://schemas.openxmlformats.org/presentationml/2006/main">
  <p:tag name="resource_record_key" val="{&quot;13&quot;:[19965465,20482077,20184153],&quot;65&quot;:[20230314],&quot;70&quot;:[3319362]}"/>
</p:tagLst>
</file>

<file path=ppt/tags/tag48.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9.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0.xml><?xml version="1.0" encoding="utf-8"?>
<p:tagLst xmlns:p="http://schemas.openxmlformats.org/presentationml/2006/main">
  <p:tag name="KSO_WM_TEMPLATE_THUMBS_INDEX" val="1、9"/>
  <p:tag name="KSO_WM_TEMPLATE_SUBCATEGORY" val="29"/>
  <p:tag name="KSO_WM_TEMPLATE_COLOR_TYPE" val="0"/>
  <p:tag name="KSO_WM_TAG_VERSION" val="3.0"/>
  <p:tag name="KSO_WM_BEAUTIFY_FLAG" val="#wm#"/>
  <p:tag name="KSO_WM_TEMPLATE_INDEX" val="20236734"/>
  <p:tag name="KSO_WM_TEMPLATE_CATEGORY" val="custom"/>
  <p:tag name="KSO_WM_TEMPLATE_MASTER_TYPE" val="0"/>
</p:tagLst>
</file>

<file path=ppt/tags/tag51.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UNIT_TYPE" val="i"/>
  <p:tag name="KSO_WM_UNIT_INDEX" val="1"/>
</p:tagLst>
</file>

<file path=ppt/tags/tag52.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UNIT_TYPE" val="i"/>
  <p:tag name="KSO_WM_UNIT_INDEX" val="2"/>
</p:tagLst>
</file>

<file path=ppt/tags/tag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UNIT_TYPE" val="i"/>
  <p:tag name="KSO_WM_UNIT_INDEX" val="3"/>
</p:tagLst>
</file>

<file path=ppt/tags/tag5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UNIT_CONTENT_GROUP_TYPE" val="contentchip"/>
  <p:tag name="KSO_WM_UNIT_TYPE" val="i"/>
  <p:tag name="KSO_WM_UNIT_INDEX" val="4"/>
</p:tagLst>
</file>

<file path=ppt/tags/tag5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
  <p:tag name="KSO_WM_UNIT_LAYERLEVEL" val="1"/>
  <p:tag name="KSO_WM_TAG_VERSION" val="3.0"/>
  <p:tag name="KSO_WM_UNIT_TYPE" val="i"/>
  <p:tag name="KSO_WM_UNIT_INDEX" val="5"/>
</p:tagLst>
</file>

<file path=ppt/tags/tag56.xml><?xml version="1.0" encoding="utf-8"?>
<p:tagLst xmlns:p="http://schemas.openxmlformats.org/presentationml/2006/main">
  <p:tag name="KSO_WM_UNIT_PRESET_TEXT" val="01"/>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57.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 name="KSO_WM_UNIT_CONTENT_GROUP_TYPE" val="contentchip"/>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6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UNIT_TYPE" val="i"/>
  <p:tag name="KSO_WM_UNIT_INDEX" val="1"/>
  <p:tag name="KSO_WM_UNIT_CONTENT_GROUP_TYPE" val="titlestyle"/>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0314"/>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0314"/>
</p:tagLst>
</file>

<file path=ppt/tags/tag67.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314"/>
  <p:tag name="KSO_WM_SPECIAL_SOURCE" val="bdnull"/>
  <p:tag name="KSO_WM_TEMPLATE_THUMBS_INDEX" val="1、9"/>
</p:tagLst>
</file>

<file path=ppt/tags/tag68.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diagram"/>
  <p:tag name="KSO_WM_TEMPLATE_INDEX" val="20230939"/>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diagram"/>
  <p:tag name="KSO_WM_TEMPLATE_INDEX" val="20230939"/>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5.xml><?xml version="1.0" encoding="utf-8"?>
<p:tagLst xmlns:p="http://schemas.openxmlformats.org/presentationml/2006/main">
  <p:tag name="KSO_WM_BEAUTIFY_FLAG" val="#wm#"/>
  <p:tag name="KSO_WM_TEMPLATE_CATEGORY" val="diagram"/>
  <p:tag name="KSO_WM_TEMPLATE_INDEX" val="20230939"/>
  <p:tag name="KSO_WM_SPECIAL_SOURCE" val="bdnull"/>
  <p:tag name="KSO_WM_TEMPLATE_SUBCATEGORY" val="0"/>
  <p:tag name="KSO_WM_TEMPLATE_MASTER_TYPE" val="0"/>
  <p:tag name="KSO_WM_TEMPLATE_COLOR_TYPE" val="0"/>
  <p:tag name="KSO_WM_TAG_VERSION" val="3.0"/>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4427"/>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4427"/>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8.xml><?xml version="1.0" encoding="utf-8"?>
<p:tagLst xmlns:p="http://schemas.openxmlformats.org/presentationml/2006/main">
  <p:tag name="KSO_WM_SPECIAL_SOURCE" val="bdnull"/>
  <p:tag name="KSO_WM_TEMPLATE_SUBCATEGORY" val="0"/>
  <p:tag name="KSO_WM_TEMPLATE_MASTER_TYPE" val="0"/>
  <p:tag name="KSO_WM_TEMPLATE_COLOR_TYPE" val="0"/>
  <p:tag name="KSO_WM_TAG_VERSION" val="3.0"/>
  <p:tag name="KSO_WM_BEAUTIFY_FLAG" val="#wm#"/>
  <p:tag name="KSO_WM_TEMPLATE_CATEGORY" val="custom"/>
  <p:tag name="KSO_WM_TEMPLATE_INDEX" val="20234427"/>
</p:tagLst>
</file>

<file path=ppt/tags/tag9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UNIT_TYPE" val="i"/>
  <p:tag name="KSO_WM_UNIT_INDEX"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自定义 23">
      <a:dk1>
        <a:srgbClr val="000000"/>
      </a:dk1>
      <a:lt1>
        <a:srgbClr val="FFFFFF"/>
      </a:lt1>
      <a:dk2>
        <a:srgbClr val="011163"/>
      </a:dk2>
      <a:lt2>
        <a:srgbClr val="FFFFFF"/>
      </a:lt2>
      <a:accent1>
        <a:srgbClr val="4864FC"/>
      </a:accent1>
      <a:accent2>
        <a:srgbClr val="6C5EDE"/>
      </a:accent2>
      <a:accent3>
        <a:srgbClr val="9059BF"/>
      </a:accent3>
      <a:accent4>
        <a:srgbClr val="B453A1"/>
      </a:accent4>
      <a:accent5>
        <a:srgbClr val="D84E82"/>
      </a:accent5>
      <a:accent6>
        <a:srgbClr val="FC4864"/>
      </a:accent6>
      <a:hlink>
        <a:srgbClr val="0563C1"/>
      </a:hlink>
      <a:folHlink>
        <a:srgbClr val="954D72"/>
      </a:folHlink>
    </a:clrScheme>
    <a:fontScheme name="自定义 18">
      <a:majorFont>
        <a:latin typeface="MiSans Heavy"/>
        <a:ea typeface="MiSans Heavy"/>
        <a:cs typeface=""/>
      </a:majorFont>
      <a:minorFont>
        <a:latin typeface="MiSans Normal"/>
        <a:ea typeface="MiSans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自定义 169">
      <a:dk1>
        <a:srgbClr val="333333"/>
      </a:dk1>
      <a:lt1>
        <a:srgbClr val="FFFFFF"/>
      </a:lt1>
      <a:dk2>
        <a:srgbClr val="051C2D"/>
      </a:dk2>
      <a:lt2>
        <a:srgbClr val="EAF6FF"/>
      </a:lt2>
      <a:accent1>
        <a:srgbClr val="63C4FF"/>
      </a:accent1>
      <a:accent2>
        <a:srgbClr val="4B81FF"/>
      </a:accent2>
      <a:accent3>
        <a:srgbClr val="4B4BFF"/>
      </a:accent3>
      <a:accent4>
        <a:srgbClr val="FF8905"/>
      </a:accent4>
      <a:accent5>
        <a:srgbClr val="FFCD2F"/>
      </a:accent5>
      <a:accent6>
        <a:srgbClr val="87D40A"/>
      </a:accent6>
      <a:hlink>
        <a:srgbClr val="304FFE"/>
      </a:hlink>
      <a:folHlink>
        <a:srgbClr val="492067"/>
      </a:folHlink>
    </a:clrScheme>
    <a:fontScheme name="03.可爱卡通-主题模板字体">
      <a:majorFont>
        <a:latin typeface="汉仪正圆 55简"/>
        <a:ea typeface="汉仪正圆-75W"/>
        <a:cs typeface=""/>
      </a:majorFont>
      <a:minorFont>
        <a:latin typeface="汉仪正圆 55简"/>
        <a:ea typeface="汉仪正圆 55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自定义 23">
      <a:dk1>
        <a:srgbClr val="000000"/>
      </a:dk1>
      <a:lt1>
        <a:srgbClr val="FFFFFF"/>
      </a:lt1>
      <a:dk2>
        <a:srgbClr val="011163"/>
      </a:dk2>
      <a:lt2>
        <a:srgbClr val="FFFFFF"/>
      </a:lt2>
      <a:accent1>
        <a:srgbClr val="4864FC"/>
      </a:accent1>
      <a:accent2>
        <a:srgbClr val="6C5EDE"/>
      </a:accent2>
      <a:accent3>
        <a:srgbClr val="9059BF"/>
      </a:accent3>
      <a:accent4>
        <a:srgbClr val="B453A1"/>
      </a:accent4>
      <a:accent5>
        <a:srgbClr val="D84E82"/>
      </a:accent5>
      <a:accent6>
        <a:srgbClr val="FC4864"/>
      </a:accent6>
      <a:hlink>
        <a:srgbClr val="0563C1"/>
      </a:hlink>
      <a:folHlink>
        <a:srgbClr val="954D72"/>
      </a:folHlink>
    </a:clrScheme>
    <a:fontScheme name="自定义 18">
      <a:majorFont>
        <a:latin typeface="MiSans Heavy"/>
        <a:ea typeface="MiSans Heavy"/>
        <a:cs typeface=""/>
      </a:majorFont>
      <a:minorFont>
        <a:latin typeface="MiSans Normal"/>
        <a:ea typeface="MiSans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 主题​​">
  <a:themeElements>
    <a:clrScheme name="自定义 27">
      <a:dk1>
        <a:srgbClr val="000000"/>
      </a:dk1>
      <a:lt1>
        <a:srgbClr val="FFFFFF"/>
      </a:lt1>
      <a:dk2>
        <a:srgbClr val="000000"/>
      </a:dk2>
      <a:lt2>
        <a:srgbClr val="FEFFFF"/>
      </a:lt2>
      <a:accent1>
        <a:srgbClr val="376FFF"/>
      </a:accent1>
      <a:accent2>
        <a:srgbClr val="17D594"/>
      </a:accent2>
      <a:accent3>
        <a:srgbClr val="FFC000"/>
      </a:accent3>
      <a:accent4>
        <a:srgbClr val="FF7429"/>
      </a:accent4>
      <a:accent5>
        <a:srgbClr val="F84949"/>
      </a:accent5>
      <a:accent6>
        <a:srgbClr val="8830FE"/>
      </a:accent6>
      <a:hlink>
        <a:srgbClr val="304FFE"/>
      </a:hlink>
      <a:folHlink>
        <a:srgbClr val="492067"/>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Office 主题​​">
  <a:themeElements>
    <a:clrScheme name="自定义 32">
      <a:dk1>
        <a:srgbClr val="000000"/>
      </a:dk1>
      <a:lt1>
        <a:srgbClr val="FFFFFF"/>
      </a:lt1>
      <a:dk2>
        <a:srgbClr val="000000"/>
      </a:dk2>
      <a:lt2>
        <a:srgbClr val="FEFFFF"/>
      </a:lt2>
      <a:accent1>
        <a:srgbClr val="91C8D3"/>
      </a:accent1>
      <a:accent2>
        <a:srgbClr val="FF8B4B"/>
      </a:accent2>
      <a:accent3>
        <a:srgbClr val="55A2FF"/>
      </a:accent3>
      <a:accent4>
        <a:srgbClr val="17D594"/>
      </a:accent4>
      <a:accent5>
        <a:srgbClr val="F84949"/>
      </a:accent5>
      <a:accent6>
        <a:srgbClr val="FFC000"/>
      </a:accent6>
      <a:hlink>
        <a:srgbClr val="304FFE"/>
      </a:hlink>
      <a:folHlink>
        <a:srgbClr val="492067"/>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ctr">
        <a:noAutofit/>
      </a:bodyPr>
      <a:lstStyle>
        <a:defPPr algn="l">
          <a:defRPr lang="zh-CN" altLang="en-US" sz="2400" kern="0" dirty="0">
            <a:solidFill>
              <a:schemeClr val="dk1">
                <a:lumMod val="85000"/>
                <a:lumOff val="15000"/>
              </a:schemeClr>
            </a:solidFill>
            <a:latin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Office 主题">
  <a:themeElements>
    <a:clrScheme name="自定义 23">
      <a:dk1>
        <a:srgbClr val="000000"/>
      </a:dk1>
      <a:lt1>
        <a:srgbClr val="FFFFFF"/>
      </a:lt1>
      <a:dk2>
        <a:srgbClr val="011163"/>
      </a:dk2>
      <a:lt2>
        <a:srgbClr val="FFFFFF"/>
      </a:lt2>
      <a:accent1>
        <a:srgbClr val="4864FC"/>
      </a:accent1>
      <a:accent2>
        <a:srgbClr val="6C5EDE"/>
      </a:accent2>
      <a:accent3>
        <a:srgbClr val="9059BF"/>
      </a:accent3>
      <a:accent4>
        <a:srgbClr val="B453A1"/>
      </a:accent4>
      <a:accent5>
        <a:srgbClr val="D84E82"/>
      </a:accent5>
      <a:accent6>
        <a:srgbClr val="FC4864"/>
      </a:accent6>
      <a:hlink>
        <a:srgbClr val="0563C1"/>
      </a:hlink>
      <a:folHlink>
        <a:srgbClr val="954D72"/>
      </a:folHlink>
    </a:clrScheme>
    <a:fontScheme name="自定义 18">
      <a:majorFont>
        <a:latin typeface="MiSans Heavy"/>
        <a:ea typeface="MiSans Heavy"/>
        <a:cs typeface=""/>
      </a:majorFont>
      <a:minorFont>
        <a:latin typeface="MiSans Normal"/>
        <a:ea typeface="MiSans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9396</Words>
  <Application>WPS 演示</Application>
  <PresentationFormat>On-screen Show (16:9)</PresentationFormat>
  <Paragraphs>774</Paragraphs>
  <Slides>41</Slides>
  <Notes>18</Notes>
  <HiddenSlides>0</HiddenSlides>
  <MMClips>0</MMClips>
  <ScaleCrop>false</ScaleCrop>
  <HeadingPairs>
    <vt:vector size="6" baseType="variant">
      <vt:variant>
        <vt:lpstr>已用的字体</vt:lpstr>
      </vt:variant>
      <vt:variant>
        <vt:i4>22</vt:i4>
      </vt:variant>
      <vt:variant>
        <vt:lpstr>主题</vt:lpstr>
      </vt:variant>
      <vt:variant>
        <vt:i4>9</vt:i4>
      </vt:variant>
      <vt:variant>
        <vt:lpstr>幻灯片标题</vt:lpstr>
      </vt:variant>
      <vt:variant>
        <vt:i4>41</vt:i4>
      </vt:variant>
    </vt:vector>
  </HeadingPairs>
  <TitlesOfParts>
    <vt:vector size="72" baseType="lpstr">
      <vt:lpstr>Arial</vt:lpstr>
      <vt:lpstr>宋体</vt:lpstr>
      <vt:lpstr>Wingdings</vt:lpstr>
      <vt:lpstr>MiSans Normal</vt:lpstr>
      <vt:lpstr>Wingdings</vt:lpstr>
      <vt:lpstr>MiSans Heavy</vt:lpstr>
      <vt:lpstr>微软雅黑</vt:lpstr>
      <vt:lpstr>汉仪尚巍手书W</vt:lpstr>
      <vt:lpstr>微软雅黑</vt:lpstr>
      <vt:lpstr>华文新魏</vt:lpstr>
      <vt:lpstr>汉仪晓波折纸体简</vt:lpstr>
      <vt:lpstr>仿宋</vt:lpstr>
      <vt:lpstr>Arial Unicode MS</vt:lpstr>
      <vt:lpstr>Calibri</vt:lpstr>
      <vt:lpstr>等线</vt:lpstr>
      <vt:lpstr>汉仪程行简</vt:lpstr>
      <vt:lpstr>华文中宋</vt:lpstr>
      <vt:lpstr>Calibri Light</vt:lpstr>
      <vt:lpstr>等线 Light</vt:lpstr>
      <vt:lpstr>汉仪正圆 55简</vt:lpstr>
      <vt:lpstr>Segoe Print</vt:lpstr>
      <vt:lpstr>汉仪正圆-75W</vt:lpstr>
      <vt:lpstr>Office Theme</vt:lpstr>
      <vt:lpstr>1_Office Theme</vt:lpstr>
      <vt:lpstr>Office 主题</vt:lpstr>
      <vt:lpstr>Office 主题​​</vt:lpstr>
      <vt:lpstr>1_Office 主题</vt:lpstr>
      <vt:lpstr>2_Office Theme</vt:lpstr>
      <vt:lpstr>1_Office 主题​​</vt:lpstr>
      <vt:lpstr>2_Office 主题​​</vt:lpstr>
      <vt:lpstr>2_Office 主题</vt:lpstr>
      <vt:lpstr>基于OpenDigger数据的贡献者 行为分析与激励机制设计 </vt:lpstr>
      <vt:lpstr>目录</vt:lpstr>
      <vt:lpstr>数据来源与背景介绍  </vt:lpstr>
      <vt:lpstr>PowerPoint 演示文稿</vt:lpstr>
      <vt:lpstr>PowerPoint 演示文稿</vt:lpstr>
      <vt:lpstr>创新点：构建精准预测模型与个性化激励方案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技术挑战及解决方案 </vt:lpstr>
      <vt:lpstr>PowerPoint 演示文稿</vt:lpstr>
      <vt:lpstr>PowerPoint 演示文稿</vt:lpstr>
      <vt:lpstr>03 针对技术挑战的解决方案——大规模数据采集</vt:lpstr>
      <vt:lpstr>PowerPoint 演示文稿</vt:lpstr>
      <vt:lpstr>单击此处添加标题</vt:lpstr>
      <vt:lpstr>单击此处添加标题</vt:lpstr>
      <vt:lpstr>PowerPoint 演示文稿</vt:lpstr>
      <vt:lpstr>PowerPoint 演示文稿</vt:lpstr>
      <vt:lpstr>PowerPoint 演示文稿</vt:lpstr>
      <vt:lpstr>应用场景及价值体现</vt:lpstr>
      <vt:lpstr>PowerPoint 演示文稿</vt:lpstr>
      <vt:lpstr>PowerPoint 演示文稿</vt:lpstr>
      <vt:lpstr>PowerPoint 演示文稿</vt:lpstr>
      <vt:lpstr>方案评估与未来展望</vt:lpstr>
      <vt:lpstr>PowerPoint 演示文稿</vt:lpstr>
      <vt:lpstr>PowerPoint 演示文稿</vt:lpstr>
      <vt:lpstr>THANKS</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MR</cp:lastModifiedBy>
  <cp:revision>16</cp:revision>
  <dcterms:created xsi:type="dcterms:W3CDTF">2024-12-16T15:43:00Z</dcterms:created>
  <dcterms:modified xsi:type="dcterms:W3CDTF">2024-12-18T15:03:50Z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2052-11.8.2.10393</vt:lpwstr>
  </property>
  <property fmtid="{D5CDD505-2E9C-101B-9397-08002B2CF9AE}" pid="3" name="ICV">
    <vt:lpwstr>0482BBB3DD3C4DD1A3B837E9E0C275E8_12</vt:lpwstr>
  </property>
</Properties>
</file>